
<file path=[Content_Types].xml><?xml version="1.0" encoding="utf-8"?>
<Types xmlns="http://schemas.openxmlformats.org/package/2006/content-types"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2"/>
  </p:notesMasterIdLst>
  <p:sldIdLst>
    <p:sldId id="330" r:id="rId2"/>
    <p:sldId id="309" r:id="rId3"/>
    <p:sldId id="310" r:id="rId4"/>
    <p:sldId id="290" r:id="rId5"/>
    <p:sldId id="306" r:id="rId6"/>
    <p:sldId id="314" r:id="rId7"/>
    <p:sldId id="315" r:id="rId8"/>
    <p:sldId id="316" r:id="rId9"/>
    <p:sldId id="325" r:id="rId10"/>
    <p:sldId id="326" r:id="rId11"/>
    <p:sldId id="324" r:id="rId12"/>
    <p:sldId id="317" r:id="rId13"/>
    <p:sldId id="327" r:id="rId14"/>
    <p:sldId id="329" r:id="rId15"/>
    <p:sldId id="313" r:id="rId16"/>
    <p:sldId id="319" r:id="rId17"/>
    <p:sldId id="308" r:id="rId18"/>
    <p:sldId id="328" r:id="rId19"/>
    <p:sldId id="291" r:id="rId20"/>
    <p:sldId id="28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056"/>
    <a:srgbClr val="4C98FF"/>
    <a:srgbClr val="FFC000"/>
    <a:srgbClr val="0A85C2"/>
    <a:srgbClr val="ED7D31"/>
    <a:srgbClr val="FFBF02"/>
    <a:srgbClr val="0091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6C9390-5E81-45E5-A98C-DF3CE7842699}" v="20" dt="2024-05-15T13:37:00.1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0018"/>
  </p:normalViewPr>
  <p:slideViewPr>
    <p:cSldViewPr snapToGrid="0" snapToObjects="1">
      <p:cViewPr varScale="1">
        <p:scale>
          <a:sx n="66" d="100"/>
          <a:sy n="66" d="100"/>
        </p:scale>
        <p:origin x="1080" y="48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A86C9390-5E81-45E5-A98C-DF3CE7842699}"/>
    <pc:docChg chg="custSel addSld delSld modSld">
      <pc:chgData name="Rodolfo Duarte Pinto" userId="3c1d2390-f3e2-48ed-a692-c2bca7123a2a" providerId="ADAL" clId="{A86C9390-5E81-45E5-A98C-DF3CE7842699}" dt="2024-05-15T13:37:03.458" v="239" actId="20577"/>
      <pc:docMkLst>
        <pc:docMk/>
      </pc:docMkLst>
      <pc:sldChg chg="del">
        <pc:chgData name="Rodolfo Duarte Pinto" userId="3c1d2390-f3e2-48ed-a692-c2bca7123a2a" providerId="ADAL" clId="{A86C9390-5E81-45E5-A98C-DF3CE7842699}" dt="2024-05-15T11:28:38.487" v="1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A86C9390-5E81-45E5-A98C-DF3CE7842699}" dt="2024-05-15T11:28:48.311" v="7" actId="47"/>
        <pc:sldMkLst>
          <pc:docMk/>
          <pc:sldMk cId="1980292644" sldId="257"/>
        </pc:sldMkLst>
      </pc:sldChg>
      <pc:sldChg chg="del">
        <pc:chgData name="Rodolfo Duarte Pinto" userId="3c1d2390-f3e2-48ed-a692-c2bca7123a2a" providerId="ADAL" clId="{A86C9390-5E81-45E5-A98C-DF3CE7842699}" dt="2024-05-15T11:29:04.218" v="10" actId="47"/>
        <pc:sldMkLst>
          <pc:docMk/>
          <pc:sldMk cId="3895148826" sldId="258"/>
        </pc:sldMkLst>
      </pc:sldChg>
      <pc:sldChg chg="addSp delSp modSp mod">
        <pc:chgData name="Rodolfo Duarte Pinto" userId="3c1d2390-f3e2-48ed-a692-c2bca7123a2a" providerId="ADAL" clId="{A86C9390-5E81-45E5-A98C-DF3CE7842699}" dt="2024-05-15T13:37:03.458" v="239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A86C9390-5E81-45E5-A98C-DF3CE7842699}" dt="2024-05-15T13:36:57.296" v="228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A86C9390-5E81-45E5-A98C-DF3CE7842699}" dt="2024-05-15T13:36:59.169" v="230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6:58.400" v="229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7:00.126" v="231"/>
          <ac:spMkLst>
            <pc:docMk/>
            <pc:sldMk cId="4205997006" sldId="281"/>
            <ac:spMk id="14" creationId="{E6FA9513-CEC4-4786-91C7-5FD89AE42DC0}"/>
          </ac:spMkLst>
        </pc:spChg>
        <pc:spChg chg="add mod">
          <ac:chgData name="Rodolfo Duarte Pinto" userId="3c1d2390-f3e2-48ed-a692-c2bca7123a2a" providerId="ADAL" clId="{A86C9390-5E81-45E5-A98C-DF3CE7842699}" dt="2024-05-15T13:37:03.458" v="239" actId="20577"/>
          <ac:spMkLst>
            <pc:docMk/>
            <pc:sldMk cId="4205997006" sldId="281"/>
            <ac:spMk id="18" creationId="{45042BD8-B7E5-412B-A63F-E95FBF988FF8}"/>
          </ac:spMkLst>
        </pc:spChg>
        <pc:grpChg chg="add mod">
          <ac:chgData name="Rodolfo Duarte Pinto" userId="3c1d2390-f3e2-48ed-a692-c2bca7123a2a" providerId="ADAL" clId="{A86C9390-5E81-45E5-A98C-DF3CE7842699}" dt="2024-05-15T13:37:00.126" v="231"/>
          <ac:grpSpMkLst>
            <pc:docMk/>
            <pc:sldMk cId="4205997006" sldId="281"/>
            <ac:grpSpMk id="15" creationId="{BE33FCBC-54F9-48F5-9942-937B4CB987E0}"/>
          </ac:grpSpMkLst>
        </pc:grpChg>
        <pc:picChg chg="del">
          <ac:chgData name="Rodolfo Duarte Pinto" userId="3c1d2390-f3e2-48ed-a692-c2bca7123a2a" providerId="ADAL" clId="{A86C9390-5E81-45E5-A98C-DF3CE7842699}" dt="2024-05-15T13:36:57.296" v="228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7:00.126" v="231"/>
          <ac:picMkLst>
            <pc:docMk/>
            <pc:sldMk cId="4205997006" sldId="281"/>
            <ac:picMk id="16" creationId="{5BE909EC-E23C-4D3F-8EEE-3F76815CEE48}"/>
          </ac:picMkLst>
        </pc:picChg>
        <pc:cxnChg chg="del">
          <ac:chgData name="Rodolfo Duarte Pinto" userId="3c1d2390-f3e2-48ed-a692-c2bca7123a2a" providerId="ADAL" clId="{A86C9390-5E81-45E5-A98C-DF3CE7842699}" dt="2024-05-15T13:36:57.296" v="228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7:00.126" v="231"/>
          <ac:cxnSpMkLst>
            <pc:docMk/>
            <pc:sldMk cId="4205997006" sldId="281"/>
            <ac:cxnSpMk id="17" creationId="{C167ED47-0A03-4AF1-9091-C33761966C8B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29:21.888" v="17" actId="478"/>
        <pc:sldMkLst>
          <pc:docMk/>
          <pc:sldMk cId="1512274331" sldId="290"/>
        </pc:sldMkLst>
        <pc:spChg chg="add mod">
          <ac:chgData name="Rodolfo Duarte Pinto" userId="3c1d2390-f3e2-48ed-a692-c2bca7123a2a" providerId="ADAL" clId="{A86C9390-5E81-45E5-A98C-DF3CE7842699}" dt="2024-05-15T11:29:19.631" v="16"/>
          <ac:spMkLst>
            <pc:docMk/>
            <pc:sldMk cId="1512274331" sldId="290"/>
            <ac:spMk id="7" creationId="{FC2F37A5-BA6A-439C-98C9-DE47BB1F08E4}"/>
          </ac:spMkLst>
        </pc:spChg>
        <pc:spChg chg="del">
          <ac:chgData name="Rodolfo Duarte Pinto" userId="3c1d2390-f3e2-48ed-a692-c2bca7123a2a" providerId="ADAL" clId="{A86C9390-5E81-45E5-A98C-DF3CE7842699}" dt="2024-05-15T11:29:18.654" v="15" actId="478"/>
          <ac:spMkLst>
            <pc:docMk/>
            <pc:sldMk cId="1512274331" sldId="29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29:18.034" v="14" actId="478"/>
          <ac:spMkLst>
            <pc:docMk/>
            <pc:sldMk cId="1512274331" sldId="290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A86C9390-5E81-45E5-A98C-DF3CE7842699}" dt="2024-05-15T11:29:21.888" v="17" actId="478"/>
          <ac:spMkLst>
            <pc:docMk/>
            <pc:sldMk cId="1512274331" sldId="290"/>
            <ac:spMk id="13" creationId="{5206E565-4099-4CF0-A85A-82D4101B56E8}"/>
          </ac:spMkLst>
        </pc:spChg>
        <pc:grpChg chg="add mod">
          <ac:chgData name="Rodolfo Duarte Pinto" userId="3c1d2390-f3e2-48ed-a692-c2bca7123a2a" providerId="ADAL" clId="{A86C9390-5E81-45E5-A98C-DF3CE7842699}" dt="2024-05-15T11:29:19.631" v="16"/>
          <ac:grpSpMkLst>
            <pc:docMk/>
            <pc:sldMk cId="1512274331" sldId="290"/>
            <ac:grpSpMk id="8" creationId="{C3595F34-0109-4DC5-A0CF-A561FE7D53C3}"/>
          </ac:grpSpMkLst>
        </pc:grpChg>
        <pc:picChg chg="del mod">
          <ac:chgData name="Rodolfo Duarte Pinto" userId="3c1d2390-f3e2-48ed-a692-c2bca7123a2a" providerId="ADAL" clId="{A86C9390-5E81-45E5-A98C-DF3CE7842699}" dt="2024-05-15T11:29:16.484" v="12" actId="478"/>
          <ac:picMkLst>
            <pc:docMk/>
            <pc:sldMk cId="1512274331" sldId="29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29:19.631" v="16"/>
          <ac:picMkLst>
            <pc:docMk/>
            <pc:sldMk cId="1512274331" sldId="290"/>
            <ac:picMk id="9" creationId="{5D97F550-F08E-4DB8-8914-C8C469B73F1E}"/>
          </ac:picMkLst>
        </pc:picChg>
        <pc:cxnChg chg="del">
          <ac:chgData name="Rodolfo Duarte Pinto" userId="3c1d2390-f3e2-48ed-a692-c2bca7123a2a" providerId="ADAL" clId="{A86C9390-5E81-45E5-A98C-DF3CE7842699}" dt="2024-05-15T11:29:17.084" v="13" actId="478"/>
          <ac:cxnSpMkLst>
            <pc:docMk/>
            <pc:sldMk cId="1512274331" sldId="29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29:19.631" v="16"/>
          <ac:cxnSpMkLst>
            <pc:docMk/>
            <pc:sldMk cId="1512274331" sldId="290"/>
            <ac:cxnSpMk id="10" creationId="{3202C35E-43CD-4759-9022-79D03784245A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6:53.681" v="227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A86C9390-5E81-45E5-A98C-DF3CE7842699}" dt="2024-05-15T13:36:39.333" v="215" actId="478"/>
          <ac:spMkLst>
            <pc:docMk/>
            <pc:sldMk cId="437127550" sldId="291"/>
            <ac:spMk id="8" creationId="{15922527-A49F-2041-8D6F-FC25013E6DE9}"/>
          </ac:spMkLst>
        </pc:spChg>
        <pc:spChg chg="add del mod">
          <ac:chgData name="Rodolfo Duarte Pinto" userId="3c1d2390-f3e2-48ed-a692-c2bca7123a2a" providerId="ADAL" clId="{A86C9390-5E81-45E5-A98C-DF3CE7842699}" dt="2024-05-15T13:36:46.142" v="217"/>
          <ac:spMkLst>
            <pc:docMk/>
            <pc:sldMk cId="437127550" sldId="291"/>
            <ac:spMk id="9" creationId="{A9886D7F-ECDE-41BE-B763-7C885F59919B}"/>
          </ac:spMkLst>
        </pc:spChg>
        <pc:spChg chg="del">
          <ac:chgData name="Rodolfo Duarte Pinto" userId="3c1d2390-f3e2-48ed-a692-c2bca7123a2a" providerId="ADAL" clId="{A86C9390-5E81-45E5-A98C-DF3CE7842699}" dt="2024-05-15T13:36:47.590" v="218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6:48.128" v="219" actId="478"/>
          <ac:spMkLst>
            <pc:docMk/>
            <pc:sldMk cId="437127550" sldId="291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A86C9390-5E81-45E5-A98C-DF3CE7842699}" dt="2024-05-15T13:36:46.142" v="217"/>
          <ac:spMkLst>
            <pc:docMk/>
            <pc:sldMk cId="437127550" sldId="291"/>
            <ac:spMk id="15" creationId="{6898CADC-B649-4371-B95D-E88791915C52}"/>
          </ac:spMkLst>
        </pc:spChg>
        <pc:spChg chg="add mod">
          <ac:chgData name="Rodolfo Duarte Pinto" userId="3c1d2390-f3e2-48ed-a692-c2bca7123a2a" providerId="ADAL" clId="{A86C9390-5E81-45E5-A98C-DF3CE7842699}" dt="2024-05-15T13:36:48.941" v="220"/>
          <ac:spMkLst>
            <pc:docMk/>
            <pc:sldMk cId="437127550" sldId="291"/>
            <ac:spMk id="16" creationId="{05758076-ED2A-41C9-9A00-8353821458F6}"/>
          </ac:spMkLst>
        </pc:spChg>
        <pc:spChg chg="add mod">
          <ac:chgData name="Rodolfo Duarte Pinto" userId="3c1d2390-f3e2-48ed-a692-c2bca7123a2a" providerId="ADAL" clId="{A86C9390-5E81-45E5-A98C-DF3CE7842699}" dt="2024-05-15T13:36:53.681" v="227" actId="20577"/>
          <ac:spMkLst>
            <pc:docMk/>
            <pc:sldMk cId="437127550" sldId="291"/>
            <ac:spMk id="20" creationId="{6FADE781-FD9F-4257-96FC-DD0C87E81F15}"/>
          </ac:spMkLst>
        </pc:spChg>
        <pc:grpChg chg="add del mod">
          <ac:chgData name="Rodolfo Duarte Pinto" userId="3c1d2390-f3e2-48ed-a692-c2bca7123a2a" providerId="ADAL" clId="{A86C9390-5E81-45E5-A98C-DF3CE7842699}" dt="2024-05-15T13:36:46.142" v="217"/>
          <ac:grpSpMkLst>
            <pc:docMk/>
            <pc:sldMk cId="437127550" sldId="291"/>
            <ac:grpSpMk id="10" creationId="{C80CA372-1C18-4370-9594-2E313EF322FA}"/>
          </ac:grpSpMkLst>
        </pc:grpChg>
        <pc:grpChg chg="add mod">
          <ac:chgData name="Rodolfo Duarte Pinto" userId="3c1d2390-f3e2-48ed-a692-c2bca7123a2a" providerId="ADAL" clId="{A86C9390-5E81-45E5-A98C-DF3CE7842699}" dt="2024-05-15T13:36:48.941" v="220"/>
          <ac:grpSpMkLst>
            <pc:docMk/>
            <pc:sldMk cId="437127550" sldId="291"/>
            <ac:grpSpMk id="17" creationId="{65E31F3B-CAE2-4169-941A-4D1E839F19A8}"/>
          </ac:grpSpMkLst>
        </pc:grpChg>
        <pc:picChg chg="del">
          <ac:chgData name="Rodolfo Duarte Pinto" userId="3c1d2390-f3e2-48ed-a692-c2bca7123a2a" providerId="ADAL" clId="{A86C9390-5E81-45E5-A98C-DF3CE7842699}" dt="2024-05-15T13:36:39.333" v="215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6:41.758" v="216"/>
          <ac:picMkLst>
            <pc:docMk/>
            <pc:sldMk cId="437127550" sldId="291"/>
            <ac:picMk id="13" creationId="{45D5E99E-0436-4C91-AF6B-203FC700F80D}"/>
          </ac:picMkLst>
        </pc:picChg>
        <pc:picChg chg="mod">
          <ac:chgData name="Rodolfo Duarte Pinto" userId="3c1d2390-f3e2-48ed-a692-c2bca7123a2a" providerId="ADAL" clId="{A86C9390-5E81-45E5-A98C-DF3CE7842699}" dt="2024-05-15T13:36:48.941" v="220"/>
          <ac:picMkLst>
            <pc:docMk/>
            <pc:sldMk cId="437127550" sldId="291"/>
            <ac:picMk id="18" creationId="{6F170FF3-D3A3-42AB-B71D-B5AEF08B1EA5}"/>
          </ac:picMkLst>
        </pc:picChg>
        <pc:cxnChg chg="del">
          <ac:chgData name="Rodolfo Duarte Pinto" userId="3c1d2390-f3e2-48ed-a692-c2bca7123a2a" providerId="ADAL" clId="{A86C9390-5E81-45E5-A98C-DF3CE7842699}" dt="2024-05-15T13:36:39.333" v="215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6:41.758" v="216"/>
          <ac:cxnSpMkLst>
            <pc:docMk/>
            <pc:sldMk cId="437127550" sldId="291"/>
            <ac:cxnSpMk id="14" creationId="{D86673CC-FCE4-4D45-8027-2D4AF790D165}"/>
          </ac:cxnSpMkLst>
        </pc:cxnChg>
        <pc:cxnChg chg="mod">
          <ac:chgData name="Rodolfo Duarte Pinto" userId="3c1d2390-f3e2-48ed-a692-c2bca7123a2a" providerId="ADAL" clId="{A86C9390-5E81-45E5-A98C-DF3CE7842699}" dt="2024-05-15T13:36:48.941" v="220"/>
          <ac:cxnSpMkLst>
            <pc:docMk/>
            <pc:sldMk cId="437127550" sldId="291"/>
            <ac:cxnSpMk id="19" creationId="{0BD7C0A3-700C-428A-80D2-3DADD3F81335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29:31.289" v="22" actId="478"/>
        <pc:sldMkLst>
          <pc:docMk/>
          <pc:sldMk cId="3970232604" sldId="306"/>
        </pc:sldMkLst>
        <pc:spChg chg="add mod">
          <ac:chgData name="Rodolfo Duarte Pinto" userId="3c1d2390-f3e2-48ed-a692-c2bca7123a2a" providerId="ADAL" clId="{A86C9390-5E81-45E5-A98C-DF3CE7842699}" dt="2024-05-15T11:29:27.921" v="21"/>
          <ac:spMkLst>
            <pc:docMk/>
            <pc:sldMk cId="3970232604" sldId="306"/>
            <ac:spMk id="7" creationId="{E8DC7829-E5B3-46B8-906A-E432859F7B41}"/>
          </ac:spMkLst>
        </pc:spChg>
        <pc:spChg chg="del">
          <ac:chgData name="Rodolfo Duarte Pinto" userId="3c1d2390-f3e2-48ed-a692-c2bca7123a2a" providerId="ADAL" clId="{A86C9390-5E81-45E5-A98C-DF3CE7842699}" dt="2024-05-15T11:29:26.924" v="20" actId="478"/>
          <ac:spMkLst>
            <pc:docMk/>
            <pc:sldMk cId="3970232604" sldId="30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29:26.233" v="19" actId="478"/>
          <ac:spMkLst>
            <pc:docMk/>
            <pc:sldMk cId="3970232604" sldId="306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A86C9390-5E81-45E5-A98C-DF3CE7842699}" dt="2024-05-15T11:29:31.289" v="22" actId="478"/>
          <ac:spMkLst>
            <pc:docMk/>
            <pc:sldMk cId="3970232604" sldId="306"/>
            <ac:spMk id="13" creationId="{C5F8A661-E8ED-4F81-AD7C-13599DFE02C9}"/>
          </ac:spMkLst>
        </pc:spChg>
        <pc:grpChg chg="add mod">
          <ac:chgData name="Rodolfo Duarte Pinto" userId="3c1d2390-f3e2-48ed-a692-c2bca7123a2a" providerId="ADAL" clId="{A86C9390-5E81-45E5-A98C-DF3CE7842699}" dt="2024-05-15T11:29:27.921" v="21"/>
          <ac:grpSpMkLst>
            <pc:docMk/>
            <pc:sldMk cId="3970232604" sldId="306"/>
            <ac:grpSpMk id="8" creationId="{CFA4EA25-D945-48CC-911F-433A2E3663B4}"/>
          </ac:grpSpMkLst>
        </pc:grpChg>
        <pc:picChg chg="del">
          <ac:chgData name="Rodolfo Duarte Pinto" userId="3c1d2390-f3e2-48ed-a692-c2bca7123a2a" providerId="ADAL" clId="{A86C9390-5E81-45E5-A98C-DF3CE7842699}" dt="2024-05-15T11:29:25.254" v="18" actId="478"/>
          <ac:picMkLst>
            <pc:docMk/>
            <pc:sldMk cId="3970232604" sldId="30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29:27.921" v="21"/>
          <ac:picMkLst>
            <pc:docMk/>
            <pc:sldMk cId="3970232604" sldId="306"/>
            <ac:picMk id="9" creationId="{5F66F4C7-476B-4C78-BD02-008F8711FDF5}"/>
          </ac:picMkLst>
        </pc:picChg>
        <pc:cxnChg chg="del">
          <ac:chgData name="Rodolfo Duarte Pinto" userId="3c1d2390-f3e2-48ed-a692-c2bca7123a2a" providerId="ADAL" clId="{A86C9390-5E81-45E5-A98C-DF3CE7842699}" dt="2024-05-15T11:29:25.254" v="18" actId="478"/>
          <ac:cxnSpMkLst>
            <pc:docMk/>
            <pc:sldMk cId="3970232604" sldId="30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29:27.921" v="21"/>
          <ac:cxnSpMkLst>
            <pc:docMk/>
            <pc:sldMk cId="3970232604" sldId="306"/>
            <ac:cxnSpMk id="10" creationId="{9A230ED3-CD76-4BC6-95C6-AC82A88CCFFD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6:15.374" v="200" actId="478"/>
        <pc:sldMkLst>
          <pc:docMk/>
          <pc:sldMk cId="1522954019" sldId="308"/>
        </pc:sldMkLst>
        <pc:spChg chg="add mod">
          <ac:chgData name="Rodolfo Duarte Pinto" userId="3c1d2390-f3e2-48ed-a692-c2bca7123a2a" providerId="ADAL" clId="{A86C9390-5E81-45E5-A98C-DF3CE7842699}" dt="2024-05-15T13:36:12.617" v="199"/>
          <ac:spMkLst>
            <pc:docMk/>
            <pc:sldMk cId="1522954019" sldId="308"/>
            <ac:spMk id="9" creationId="{173288EB-C206-4CE3-9E37-2EDBD00F0197}"/>
          </ac:spMkLst>
        </pc:spChg>
        <pc:spChg chg="del">
          <ac:chgData name="Rodolfo Duarte Pinto" userId="3c1d2390-f3e2-48ed-a692-c2bca7123a2a" providerId="ADAL" clId="{A86C9390-5E81-45E5-A98C-DF3CE7842699}" dt="2024-05-15T13:36:11.735" v="198" actId="478"/>
          <ac:spMkLst>
            <pc:docMk/>
            <pc:sldMk cId="1522954019" sldId="30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6:11.142" v="197" actId="478"/>
          <ac:spMkLst>
            <pc:docMk/>
            <pc:sldMk cId="1522954019" sldId="30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A86C9390-5E81-45E5-A98C-DF3CE7842699}" dt="2024-05-15T13:36:15.374" v="200" actId="478"/>
          <ac:spMkLst>
            <pc:docMk/>
            <pc:sldMk cId="1522954019" sldId="308"/>
            <ac:spMk id="15" creationId="{3C65894C-04D5-458F-8C7B-BAD5074DB91A}"/>
          </ac:spMkLst>
        </pc:spChg>
        <pc:grpChg chg="add mod">
          <ac:chgData name="Rodolfo Duarte Pinto" userId="3c1d2390-f3e2-48ed-a692-c2bca7123a2a" providerId="ADAL" clId="{A86C9390-5E81-45E5-A98C-DF3CE7842699}" dt="2024-05-15T13:36:12.617" v="199"/>
          <ac:grpSpMkLst>
            <pc:docMk/>
            <pc:sldMk cId="1522954019" sldId="308"/>
            <ac:grpSpMk id="10" creationId="{8583CD5A-ECFE-4066-8854-6378B4EF86E6}"/>
          </ac:grpSpMkLst>
        </pc:grpChg>
        <pc:picChg chg="del">
          <ac:chgData name="Rodolfo Duarte Pinto" userId="3c1d2390-f3e2-48ed-a692-c2bca7123a2a" providerId="ADAL" clId="{A86C9390-5E81-45E5-A98C-DF3CE7842699}" dt="2024-05-15T13:36:10.135" v="196" actId="478"/>
          <ac:picMkLst>
            <pc:docMk/>
            <pc:sldMk cId="1522954019" sldId="30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6:12.617" v="199"/>
          <ac:picMkLst>
            <pc:docMk/>
            <pc:sldMk cId="1522954019" sldId="308"/>
            <ac:picMk id="13" creationId="{D3DE54E5-957D-4DAD-91FA-366D47071229}"/>
          </ac:picMkLst>
        </pc:picChg>
        <pc:cxnChg chg="del">
          <ac:chgData name="Rodolfo Duarte Pinto" userId="3c1d2390-f3e2-48ed-a692-c2bca7123a2a" providerId="ADAL" clId="{A86C9390-5E81-45E5-A98C-DF3CE7842699}" dt="2024-05-15T13:36:10.135" v="196" actId="478"/>
          <ac:cxnSpMkLst>
            <pc:docMk/>
            <pc:sldMk cId="1522954019" sldId="30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6:12.617" v="199"/>
          <ac:cxnSpMkLst>
            <pc:docMk/>
            <pc:sldMk cId="1522954019" sldId="308"/>
            <ac:cxnSpMk id="14" creationId="{3F9BD011-20FC-4C5D-992A-385634BDADBE}"/>
          </ac:cxnSpMkLst>
        </pc:cxnChg>
      </pc:sldChg>
      <pc:sldChg chg="modSp add mod">
        <pc:chgData name="Rodolfo Duarte Pinto" userId="3c1d2390-f3e2-48ed-a692-c2bca7123a2a" providerId="ADAL" clId="{A86C9390-5E81-45E5-A98C-DF3CE7842699}" dt="2024-05-15T11:28:45.700" v="6" actId="20577"/>
        <pc:sldMkLst>
          <pc:docMk/>
          <pc:sldMk cId="4098742965" sldId="309"/>
        </pc:sldMkLst>
        <pc:spChg chg="mod">
          <ac:chgData name="Rodolfo Duarte Pinto" userId="3c1d2390-f3e2-48ed-a692-c2bca7123a2a" providerId="ADAL" clId="{A86C9390-5E81-45E5-A98C-DF3CE7842699}" dt="2024-05-15T11:28:45.700" v="6" actId="20577"/>
          <ac:spMkLst>
            <pc:docMk/>
            <pc:sldMk cId="4098742965" sldId="309"/>
            <ac:spMk id="13" creationId="{4FAA28DA-9CDF-124F-B4FF-EC7705BE7F0B}"/>
          </ac:spMkLst>
        </pc:spChg>
      </pc:sldChg>
      <pc:sldChg chg="modSp add mod">
        <pc:chgData name="Rodolfo Duarte Pinto" userId="3c1d2390-f3e2-48ed-a692-c2bca7123a2a" providerId="ADAL" clId="{A86C9390-5E81-45E5-A98C-DF3CE7842699}" dt="2024-05-15T11:29:02.453" v="9" actId="1076"/>
        <pc:sldMkLst>
          <pc:docMk/>
          <pc:sldMk cId="3913139709" sldId="310"/>
        </pc:sldMkLst>
        <pc:spChg chg="mod">
          <ac:chgData name="Rodolfo Duarte Pinto" userId="3c1d2390-f3e2-48ed-a692-c2bca7123a2a" providerId="ADAL" clId="{A86C9390-5E81-45E5-A98C-DF3CE7842699}" dt="2024-05-15T11:29:02.453" v="9" actId="1076"/>
          <ac:spMkLst>
            <pc:docMk/>
            <pc:sldMk cId="3913139709" sldId="310"/>
            <ac:spMk id="7" creationId="{10C6BAA9-0170-594C-B1DC-75AD8491503D}"/>
          </ac:spMkLst>
        </pc:spChg>
      </pc:sldChg>
      <pc:sldChg chg="addSp delSp modSp mod">
        <pc:chgData name="Rodolfo Duarte Pinto" userId="3c1d2390-f3e2-48ed-a692-c2bca7123a2a" providerId="ADAL" clId="{A86C9390-5E81-45E5-A98C-DF3CE7842699}" dt="2024-05-15T13:35:54.188" v="187" actId="20577"/>
        <pc:sldMkLst>
          <pc:docMk/>
          <pc:sldMk cId="4042550324" sldId="313"/>
        </pc:sldMkLst>
        <pc:spChg chg="del">
          <ac:chgData name="Rodolfo Duarte Pinto" userId="3c1d2390-f3e2-48ed-a692-c2bca7123a2a" providerId="ADAL" clId="{A86C9390-5E81-45E5-A98C-DF3CE7842699}" dt="2024-05-15T13:35:43.421" v="159" actId="478"/>
          <ac:spMkLst>
            <pc:docMk/>
            <pc:sldMk cId="4042550324" sldId="313"/>
            <ac:spMk id="7" creationId="{7606285B-4FEB-DB48-A8F1-8AFD72884D6A}"/>
          </ac:spMkLst>
        </pc:spChg>
        <pc:spChg chg="del">
          <ac:chgData name="Rodolfo Duarte Pinto" userId="3c1d2390-f3e2-48ed-a692-c2bca7123a2a" providerId="ADAL" clId="{A86C9390-5E81-45E5-A98C-DF3CE7842699}" dt="2024-05-15T13:35:45.715" v="162" actId="478"/>
          <ac:spMkLst>
            <pc:docMk/>
            <pc:sldMk cId="4042550324" sldId="313"/>
            <ac:spMk id="11" creationId="{A4BF32E4-7D7E-0B4A-950F-55A789E5B9D4}"/>
          </ac:spMkLst>
        </pc:spChg>
        <pc:spChg chg="del mod">
          <ac:chgData name="Rodolfo Duarte Pinto" userId="3c1d2390-f3e2-48ed-a692-c2bca7123a2a" providerId="ADAL" clId="{A86C9390-5E81-45E5-A98C-DF3CE7842699}" dt="2024-05-15T13:35:44.881" v="161" actId="478"/>
          <ac:spMkLst>
            <pc:docMk/>
            <pc:sldMk cId="4042550324" sldId="31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5:46.669" v="163"/>
          <ac:spMkLst>
            <pc:docMk/>
            <pc:sldMk cId="4042550324" sldId="313"/>
            <ac:spMk id="15" creationId="{7F4B34AE-A9B3-4E3F-B08A-A57139CD80ED}"/>
          </ac:spMkLst>
        </pc:spChg>
        <pc:spChg chg="add mod">
          <ac:chgData name="Rodolfo Duarte Pinto" userId="3c1d2390-f3e2-48ed-a692-c2bca7123a2a" providerId="ADAL" clId="{A86C9390-5E81-45E5-A98C-DF3CE7842699}" dt="2024-05-15T13:35:54.188" v="187" actId="20577"/>
          <ac:spMkLst>
            <pc:docMk/>
            <pc:sldMk cId="4042550324" sldId="313"/>
            <ac:spMk id="23" creationId="{CA59DE2B-D61E-427C-B339-BDA5A2BB7A93}"/>
          </ac:spMkLst>
        </pc:spChg>
        <pc:grpChg chg="add mod">
          <ac:chgData name="Rodolfo Duarte Pinto" userId="3c1d2390-f3e2-48ed-a692-c2bca7123a2a" providerId="ADAL" clId="{A86C9390-5E81-45E5-A98C-DF3CE7842699}" dt="2024-05-15T13:35:46.669" v="163"/>
          <ac:grpSpMkLst>
            <pc:docMk/>
            <pc:sldMk cId="4042550324" sldId="313"/>
            <ac:grpSpMk id="20" creationId="{5BC76A11-2ADC-4633-9E91-77D4467856DB}"/>
          </ac:grpSpMkLst>
        </pc:grpChg>
        <pc:picChg chg="del">
          <ac:chgData name="Rodolfo Duarte Pinto" userId="3c1d2390-f3e2-48ed-a692-c2bca7123a2a" providerId="ADAL" clId="{A86C9390-5E81-45E5-A98C-DF3CE7842699}" dt="2024-05-15T13:35:43.421" v="159" actId="478"/>
          <ac:picMkLst>
            <pc:docMk/>
            <pc:sldMk cId="4042550324" sldId="31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5:46.669" v="163"/>
          <ac:picMkLst>
            <pc:docMk/>
            <pc:sldMk cId="4042550324" sldId="313"/>
            <ac:picMk id="21" creationId="{EB54FB9F-FAFD-499C-BE56-DCA46FFD35B9}"/>
          </ac:picMkLst>
        </pc:picChg>
        <pc:cxnChg chg="del">
          <ac:chgData name="Rodolfo Duarte Pinto" userId="3c1d2390-f3e2-48ed-a692-c2bca7123a2a" providerId="ADAL" clId="{A86C9390-5E81-45E5-A98C-DF3CE7842699}" dt="2024-05-15T13:35:43.421" v="159" actId="478"/>
          <ac:cxnSpMkLst>
            <pc:docMk/>
            <pc:sldMk cId="4042550324" sldId="31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5:46.669" v="163"/>
          <ac:cxnSpMkLst>
            <pc:docMk/>
            <pc:sldMk cId="4042550324" sldId="313"/>
            <ac:cxnSpMk id="22" creationId="{37322E3E-143F-4A55-A12C-6BF084539893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29:42.401" v="35" actId="20577"/>
        <pc:sldMkLst>
          <pc:docMk/>
          <pc:sldMk cId="3824109239" sldId="314"/>
        </pc:sldMkLst>
        <pc:spChg chg="del">
          <ac:chgData name="Rodolfo Duarte Pinto" userId="3c1d2390-f3e2-48ed-a692-c2bca7123a2a" providerId="ADAL" clId="{A86C9390-5E81-45E5-A98C-DF3CE7842699}" dt="2024-05-15T11:29:37.561" v="25" actId="478"/>
          <ac:spMkLst>
            <pc:docMk/>
            <pc:sldMk cId="3824109239" sldId="31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29:36.991" v="24" actId="478"/>
          <ac:spMkLst>
            <pc:docMk/>
            <pc:sldMk cId="3824109239" sldId="31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29:38.384" v="26"/>
          <ac:spMkLst>
            <pc:docMk/>
            <pc:sldMk cId="3824109239" sldId="314"/>
            <ac:spMk id="13" creationId="{12B7E246-B9D8-4EC5-800F-EF1F0D1AEA71}"/>
          </ac:spMkLst>
        </pc:spChg>
        <pc:spChg chg="del">
          <ac:chgData name="Rodolfo Duarte Pinto" userId="3c1d2390-f3e2-48ed-a692-c2bca7123a2a" providerId="ADAL" clId="{A86C9390-5E81-45E5-A98C-DF3CE7842699}" dt="2024-05-15T11:29:35.700" v="23" actId="478"/>
          <ac:spMkLst>
            <pc:docMk/>
            <pc:sldMk cId="3824109239" sldId="314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29:42.401" v="35" actId="20577"/>
          <ac:spMkLst>
            <pc:docMk/>
            <pc:sldMk cId="3824109239" sldId="314"/>
            <ac:spMk id="19" creationId="{7F28F14F-A3C5-4891-8495-48F48DE14BD8}"/>
          </ac:spMkLst>
        </pc:spChg>
        <pc:grpChg chg="add mod">
          <ac:chgData name="Rodolfo Duarte Pinto" userId="3c1d2390-f3e2-48ed-a692-c2bca7123a2a" providerId="ADAL" clId="{A86C9390-5E81-45E5-A98C-DF3CE7842699}" dt="2024-05-15T11:29:38.384" v="26"/>
          <ac:grpSpMkLst>
            <pc:docMk/>
            <pc:sldMk cId="3824109239" sldId="314"/>
            <ac:grpSpMk id="15" creationId="{7752C6A5-3C31-4E97-92BB-588EA1227120}"/>
          </ac:grpSpMkLst>
        </pc:grpChg>
        <pc:picChg chg="del">
          <ac:chgData name="Rodolfo Duarte Pinto" userId="3c1d2390-f3e2-48ed-a692-c2bca7123a2a" providerId="ADAL" clId="{A86C9390-5E81-45E5-A98C-DF3CE7842699}" dt="2024-05-15T11:29:35.700" v="23" actId="478"/>
          <ac:picMkLst>
            <pc:docMk/>
            <pc:sldMk cId="3824109239" sldId="31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29:38.384" v="26"/>
          <ac:picMkLst>
            <pc:docMk/>
            <pc:sldMk cId="3824109239" sldId="314"/>
            <ac:picMk id="16" creationId="{288DBBA8-41E9-46AA-AA26-27AFA9A00BAA}"/>
          </ac:picMkLst>
        </pc:picChg>
        <pc:cxnChg chg="del">
          <ac:chgData name="Rodolfo Duarte Pinto" userId="3c1d2390-f3e2-48ed-a692-c2bca7123a2a" providerId="ADAL" clId="{A86C9390-5E81-45E5-A98C-DF3CE7842699}" dt="2024-05-15T11:29:35.700" v="23" actId="478"/>
          <ac:cxnSpMkLst>
            <pc:docMk/>
            <pc:sldMk cId="3824109239" sldId="31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29:38.384" v="26"/>
          <ac:cxnSpMkLst>
            <pc:docMk/>
            <pc:sldMk cId="3824109239" sldId="314"/>
            <ac:cxnSpMk id="18" creationId="{E0EDB8D2-333E-4F37-8589-0BF3DF72487F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29:53.751" v="48" actId="20577"/>
        <pc:sldMkLst>
          <pc:docMk/>
          <pc:sldMk cId="791386343" sldId="315"/>
        </pc:sldMkLst>
        <pc:spChg chg="del">
          <ac:chgData name="Rodolfo Duarte Pinto" userId="3c1d2390-f3e2-48ed-a692-c2bca7123a2a" providerId="ADAL" clId="{A86C9390-5E81-45E5-A98C-DF3CE7842699}" dt="2024-05-15T11:29:48.594" v="38" actId="478"/>
          <ac:spMkLst>
            <pc:docMk/>
            <pc:sldMk cId="791386343" sldId="31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29:47.821" v="37" actId="478"/>
          <ac:spMkLst>
            <pc:docMk/>
            <pc:sldMk cId="791386343" sldId="31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29:49.568" v="39"/>
          <ac:spMkLst>
            <pc:docMk/>
            <pc:sldMk cId="791386343" sldId="315"/>
            <ac:spMk id="13" creationId="{522B39C8-C11E-4930-914F-88909519C921}"/>
          </ac:spMkLst>
        </pc:spChg>
        <pc:spChg chg="del">
          <ac:chgData name="Rodolfo Duarte Pinto" userId="3c1d2390-f3e2-48ed-a692-c2bca7123a2a" providerId="ADAL" clId="{A86C9390-5E81-45E5-A98C-DF3CE7842699}" dt="2024-05-15T11:29:46.898" v="36" actId="478"/>
          <ac:spMkLst>
            <pc:docMk/>
            <pc:sldMk cId="791386343" sldId="315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29:53.751" v="48" actId="20577"/>
          <ac:spMkLst>
            <pc:docMk/>
            <pc:sldMk cId="791386343" sldId="315"/>
            <ac:spMk id="20" creationId="{29D67885-FE7A-406A-8FF3-2C8FFFA42703}"/>
          </ac:spMkLst>
        </pc:spChg>
        <pc:grpChg chg="add mod">
          <ac:chgData name="Rodolfo Duarte Pinto" userId="3c1d2390-f3e2-48ed-a692-c2bca7123a2a" providerId="ADAL" clId="{A86C9390-5E81-45E5-A98C-DF3CE7842699}" dt="2024-05-15T11:29:49.568" v="39"/>
          <ac:grpSpMkLst>
            <pc:docMk/>
            <pc:sldMk cId="791386343" sldId="315"/>
            <ac:grpSpMk id="15" creationId="{75F04CB9-EEC1-4ABC-B0CB-809E141C3D0C}"/>
          </ac:grpSpMkLst>
        </pc:grpChg>
        <pc:picChg chg="del">
          <ac:chgData name="Rodolfo Duarte Pinto" userId="3c1d2390-f3e2-48ed-a692-c2bca7123a2a" providerId="ADAL" clId="{A86C9390-5E81-45E5-A98C-DF3CE7842699}" dt="2024-05-15T11:29:46.898" v="36" actId="478"/>
          <ac:picMkLst>
            <pc:docMk/>
            <pc:sldMk cId="791386343" sldId="31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29:49.568" v="39"/>
          <ac:picMkLst>
            <pc:docMk/>
            <pc:sldMk cId="791386343" sldId="315"/>
            <ac:picMk id="16" creationId="{BCC1DFEF-23E1-4458-8C0F-B1725CD403F7}"/>
          </ac:picMkLst>
        </pc:picChg>
        <pc:cxnChg chg="del">
          <ac:chgData name="Rodolfo Duarte Pinto" userId="3c1d2390-f3e2-48ed-a692-c2bca7123a2a" providerId="ADAL" clId="{A86C9390-5E81-45E5-A98C-DF3CE7842699}" dt="2024-05-15T11:29:46.898" v="36" actId="478"/>
          <ac:cxnSpMkLst>
            <pc:docMk/>
            <pc:sldMk cId="791386343" sldId="31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29:49.568" v="39"/>
          <ac:cxnSpMkLst>
            <pc:docMk/>
            <pc:sldMk cId="791386343" sldId="315"/>
            <ac:cxnSpMk id="19" creationId="{45F36143-84E9-4511-8B2E-BF211A65F96A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30:04.235" v="66" actId="20577"/>
        <pc:sldMkLst>
          <pc:docMk/>
          <pc:sldMk cId="2357291965" sldId="316"/>
        </pc:sldMkLst>
        <pc:spChg chg="add mod">
          <ac:chgData name="Rodolfo Duarte Pinto" userId="3c1d2390-f3e2-48ed-a692-c2bca7123a2a" providerId="ADAL" clId="{A86C9390-5E81-45E5-A98C-DF3CE7842699}" dt="2024-05-15T11:30:00.376" v="52"/>
          <ac:spMkLst>
            <pc:docMk/>
            <pc:sldMk cId="2357291965" sldId="316"/>
            <ac:spMk id="10" creationId="{A239497A-B037-45A5-879A-EE92318DB58C}"/>
          </ac:spMkLst>
        </pc:spChg>
        <pc:spChg chg="del">
          <ac:chgData name="Rodolfo Duarte Pinto" userId="3c1d2390-f3e2-48ed-a692-c2bca7123a2a" providerId="ADAL" clId="{A86C9390-5E81-45E5-A98C-DF3CE7842699}" dt="2024-05-15T11:29:58.980" v="50" actId="478"/>
          <ac:spMkLst>
            <pc:docMk/>
            <pc:sldMk cId="2357291965" sldId="31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29:59.461" v="51" actId="478"/>
          <ac:spMkLst>
            <pc:docMk/>
            <pc:sldMk cId="2357291965" sldId="316"/>
            <ac:spMk id="12" creationId="{C5E7C0C0-C89F-994D-BD14-2A60617FB614}"/>
          </ac:spMkLst>
        </pc:spChg>
        <pc:spChg chg="del">
          <ac:chgData name="Rodolfo Duarte Pinto" userId="3c1d2390-f3e2-48ed-a692-c2bca7123a2a" providerId="ADAL" clId="{A86C9390-5E81-45E5-A98C-DF3CE7842699}" dt="2024-05-15T11:29:57.766" v="49" actId="478"/>
          <ac:spMkLst>
            <pc:docMk/>
            <pc:sldMk cId="2357291965" sldId="316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30:04.235" v="66" actId="20577"/>
          <ac:spMkLst>
            <pc:docMk/>
            <pc:sldMk cId="2357291965" sldId="316"/>
            <ac:spMk id="18" creationId="{6F844FCE-4558-48FF-B72A-DBF30AF696F6}"/>
          </ac:spMkLst>
        </pc:spChg>
        <pc:grpChg chg="add mod">
          <ac:chgData name="Rodolfo Duarte Pinto" userId="3c1d2390-f3e2-48ed-a692-c2bca7123a2a" providerId="ADAL" clId="{A86C9390-5E81-45E5-A98C-DF3CE7842699}" dt="2024-05-15T11:30:00.376" v="52"/>
          <ac:grpSpMkLst>
            <pc:docMk/>
            <pc:sldMk cId="2357291965" sldId="316"/>
            <ac:grpSpMk id="13" creationId="{7897A8DE-0158-48B6-B9F7-63EA0713800B}"/>
          </ac:grpSpMkLst>
        </pc:grpChg>
        <pc:picChg chg="del">
          <ac:chgData name="Rodolfo Duarte Pinto" userId="3c1d2390-f3e2-48ed-a692-c2bca7123a2a" providerId="ADAL" clId="{A86C9390-5E81-45E5-A98C-DF3CE7842699}" dt="2024-05-15T11:29:57.766" v="49" actId="478"/>
          <ac:picMkLst>
            <pc:docMk/>
            <pc:sldMk cId="2357291965" sldId="31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30:00.376" v="52"/>
          <ac:picMkLst>
            <pc:docMk/>
            <pc:sldMk cId="2357291965" sldId="316"/>
            <ac:picMk id="15" creationId="{941EDE1F-1733-4DDA-9DAE-D352BDAEE6C1}"/>
          </ac:picMkLst>
        </pc:picChg>
        <pc:cxnChg chg="del">
          <ac:chgData name="Rodolfo Duarte Pinto" userId="3c1d2390-f3e2-48ed-a692-c2bca7123a2a" providerId="ADAL" clId="{A86C9390-5E81-45E5-A98C-DF3CE7842699}" dt="2024-05-15T11:29:57.766" v="49" actId="478"/>
          <ac:cxnSpMkLst>
            <pc:docMk/>
            <pc:sldMk cId="2357291965" sldId="31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30:00.376" v="52"/>
          <ac:cxnSpMkLst>
            <pc:docMk/>
            <pc:sldMk cId="2357291965" sldId="316"/>
            <ac:cxnSpMk id="16" creationId="{D4B00252-CC90-49FF-BA6C-ED93A983F431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30:58.682" v="132" actId="20577"/>
        <pc:sldMkLst>
          <pc:docMk/>
          <pc:sldMk cId="4271051319" sldId="317"/>
        </pc:sldMkLst>
        <pc:spChg chg="add mod">
          <ac:chgData name="Rodolfo Duarte Pinto" userId="3c1d2390-f3e2-48ed-a692-c2bca7123a2a" providerId="ADAL" clId="{A86C9390-5E81-45E5-A98C-DF3CE7842699}" dt="2024-05-15T11:30:55.182" v="126"/>
          <ac:spMkLst>
            <pc:docMk/>
            <pc:sldMk cId="4271051319" sldId="317"/>
            <ac:spMk id="9" creationId="{630968D0-C49D-45B7-83D5-5DFF6E821E7C}"/>
          </ac:spMkLst>
        </pc:spChg>
        <pc:spChg chg="del">
          <ac:chgData name="Rodolfo Duarte Pinto" userId="3c1d2390-f3e2-48ed-a692-c2bca7123a2a" providerId="ADAL" clId="{A86C9390-5E81-45E5-A98C-DF3CE7842699}" dt="2024-05-15T11:30:46.771" v="124" actId="478"/>
          <ac:spMkLst>
            <pc:docMk/>
            <pc:sldMk cId="4271051319" sldId="31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30:47.453" v="125" actId="478"/>
          <ac:spMkLst>
            <pc:docMk/>
            <pc:sldMk cId="4271051319" sldId="31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30:58.682" v="132" actId="20577"/>
          <ac:spMkLst>
            <pc:docMk/>
            <pc:sldMk cId="4271051319" sldId="317"/>
            <ac:spMk id="16" creationId="{84B964AA-3F8D-48FE-9F63-4A0E9F532347}"/>
          </ac:spMkLst>
        </pc:spChg>
        <pc:spChg chg="del">
          <ac:chgData name="Rodolfo Duarte Pinto" userId="3c1d2390-f3e2-48ed-a692-c2bca7123a2a" providerId="ADAL" clId="{A86C9390-5E81-45E5-A98C-DF3CE7842699}" dt="2024-05-15T11:30:44.371" v="123" actId="478"/>
          <ac:spMkLst>
            <pc:docMk/>
            <pc:sldMk cId="4271051319" sldId="317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A86C9390-5E81-45E5-A98C-DF3CE7842699}" dt="2024-05-15T11:30:55.182" v="126"/>
          <ac:grpSpMkLst>
            <pc:docMk/>
            <pc:sldMk cId="4271051319" sldId="317"/>
            <ac:grpSpMk id="10" creationId="{1D56D19B-6940-44A0-A47A-ED233B70965D}"/>
          </ac:grpSpMkLst>
        </pc:grpChg>
        <pc:picChg chg="del">
          <ac:chgData name="Rodolfo Duarte Pinto" userId="3c1d2390-f3e2-48ed-a692-c2bca7123a2a" providerId="ADAL" clId="{A86C9390-5E81-45E5-A98C-DF3CE7842699}" dt="2024-05-15T11:30:43.037" v="122" actId="478"/>
          <ac:picMkLst>
            <pc:docMk/>
            <pc:sldMk cId="4271051319" sldId="31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30:55.182" v="126"/>
          <ac:picMkLst>
            <pc:docMk/>
            <pc:sldMk cId="4271051319" sldId="317"/>
            <ac:picMk id="13" creationId="{A3BC120E-392E-49C7-8A78-E0735D6D54B4}"/>
          </ac:picMkLst>
        </pc:picChg>
        <pc:cxnChg chg="del">
          <ac:chgData name="Rodolfo Duarte Pinto" userId="3c1d2390-f3e2-48ed-a692-c2bca7123a2a" providerId="ADAL" clId="{A86C9390-5E81-45E5-A98C-DF3CE7842699}" dt="2024-05-15T11:30:43.037" v="122" actId="478"/>
          <ac:cxnSpMkLst>
            <pc:docMk/>
            <pc:sldMk cId="4271051319" sldId="31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30:55.182" v="126"/>
          <ac:cxnSpMkLst>
            <pc:docMk/>
            <pc:sldMk cId="4271051319" sldId="317"/>
            <ac:cxnSpMk id="15" creationId="{4FC7AAE9-AFDA-463E-8F11-1823FE3CEE22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6:05.010" v="195" actId="20577"/>
        <pc:sldMkLst>
          <pc:docMk/>
          <pc:sldMk cId="743228785" sldId="319"/>
        </pc:sldMkLst>
        <pc:spChg chg="del">
          <ac:chgData name="Rodolfo Duarte Pinto" userId="3c1d2390-f3e2-48ed-a692-c2bca7123a2a" providerId="ADAL" clId="{A86C9390-5E81-45E5-A98C-DF3CE7842699}" dt="2024-05-15T13:35:58.880" v="188" actId="478"/>
          <ac:spMkLst>
            <pc:docMk/>
            <pc:sldMk cId="743228785" sldId="319"/>
            <ac:spMk id="7" creationId="{7606285B-4FEB-DB48-A8F1-8AFD72884D6A}"/>
          </ac:spMkLst>
        </pc:spChg>
        <pc:spChg chg="add mod">
          <ac:chgData name="Rodolfo Duarte Pinto" userId="3c1d2390-f3e2-48ed-a692-c2bca7123a2a" providerId="ADAL" clId="{A86C9390-5E81-45E5-A98C-DF3CE7842699}" dt="2024-05-15T13:36:02.170" v="191"/>
          <ac:spMkLst>
            <pc:docMk/>
            <pc:sldMk cId="743228785" sldId="319"/>
            <ac:spMk id="10" creationId="{A2C966EF-B30A-4779-A531-8E08150542C0}"/>
          </ac:spMkLst>
        </pc:spChg>
        <pc:spChg chg="del">
          <ac:chgData name="Rodolfo Duarte Pinto" userId="3c1d2390-f3e2-48ed-a692-c2bca7123a2a" providerId="ADAL" clId="{A86C9390-5E81-45E5-A98C-DF3CE7842699}" dt="2024-05-15T13:36:01.127" v="190" actId="478"/>
          <ac:spMkLst>
            <pc:docMk/>
            <pc:sldMk cId="743228785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6:00.119" v="189" actId="478"/>
          <ac:spMkLst>
            <pc:docMk/>
            <pc:sldMk cId="743228785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6:05.010" v="195" actId="20577"/>
          <ac:spMkLst>
            <pc:docMk/>
            <pc:sldMk cId="743228785" sldId="319"/>
            <ac:spMk id="16" creationId="{3CBF0D5A-0718-46B1-922E-D94B140EB80F}"/>
          </ac:spMkLst>
        </pc:spChg>
        <pc:grpChg chg="add mod">
          <ac:chgData name="Rodolfo Duarte Pinto" userId="3c1d2390-f3e2-48ed-a692-c2bca7123a2a" providerId="ADAL" clId="{A86C9390-5E81-45E5-A98C-DF3CE7842699}" dt="2024-05-15T13:36:02.170" v="191"/>
          <ac:grpSpMkLst>
            <pc:docMk/>
            <pc:sldMk cId="743228785" sldId="319"/>
            <ac:grpSpMk id="13" creationId="{16B66552-6BD3-41CC-BBE4-E5D418B7F0C5}"/>
          </ac:grpSpMkLst>
        </pc:grpChg>
        <pc:picChg chg="del">
          <ac:chgData name="Rodolfo Duarte Pinto" userId="3c1d2390-f3e2-48ed-a692-c2bca7123a2a" providerId="ADAL" clId="{A86C9390-5E81-45E5-A98C-DF3CE7842699}" dt="2024-05-15T13:35:58.880" v="188" actId="478"/>
          <ac:picMkLst>
            <pc:docMk/>
            <pc:sldMk cId="743228785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6:02.170" v="191"/>
          <ac:picMkLst>
            <pc:docMk/>
            <pc:sldMk cId="743228785" sldId="319"/>
            <ac:picMk id="14" creationId="{01E71EC8-8C0E-4850-930B-7D378F8E8A4E}"/>
          </ac:picMkLst>
        </pc:picChg>
        <pc:cxnChg chg="del">
          <ac:chgData name="Rodolfo Duarte Pinto" userId="3c1d2390-f3e2-48ed-a692-c2bca7123a2a" providerId="ADAL" clId="{A86C9390-5E81-45E5-A98C-DF3CE7842699}" dt="2024-05-15T13:35:58.880" v="188" actId="478"/>
          <ac:cxnSpMkLst>
            <pc:docMk/>
            <pc:sldMk cId="743228785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6:02.170" v="191"/>
          <ac:cxnSpMkLst>
            <pc:docMk/>
            <pc:sldMk cId="743228785" sldId="319"/>
            <ac:cxnSpMk id="15" creationId="{E100C4EE-552E-43F1-886A-16051F991507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30:39.240" v="121" actId="20577"/>
        <pc:sldMkLst>
          <pc:docMk/>
          <pc:sldMk cId="628954513" sldId="324"/>
        </pc:sldMkLst>
        <pc:spChg chg="del">
          <ac:chgData name="Rodolfo Duarte Pinto" userId="3c1d2390-f3e2-48ed-a692-c2bca7123a2a" providerId="ADAL" clId="{A86C9390-5E81-45E5-A98C-DF3CE7842699}" dt="2024-05-15T11:30:33.703" v="105" actId="478"/>
          <ac:spMkLst>
            <pc:docMk/>
            <pc:sldMk cId="628954513" sldId="32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30:34.281" v="106" actId="478"/>
          <ac:spMkLst>
            <pc:docMk/>
            <pc:sldMk cId="628954513" sldId="32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30:35.150" v="107"/>
          <ac:spMkLst>
            <pc:docMk/>
            <pc:sldMk cId="628954513" sldId="324"/>
            <ac:spMk id="16" creationId="{241E01E7-BB10-43E3-BA6F-EB373CC615C2}"/>
          </ac:spMkLst>
        </pc:spChg>
        <pc:spChg chg="del">
          <ac:chgData name="Rodolfo Duarte Pinto" userId="3c1d2390-f3e2-48ed-a692-c2bca7123a2a" providerId="ADAL" clId="{A86C9390-5E81-45E5-A98C-DF3CE7842699}" dt="2024-05-15T11:30:32.500" v="104" actId="478"/>
          <ac:spMkLst>
            <pc:docMk/>
            <pc:sldMk cId="628954513" sldId="324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30:39.240" v="121" actId="20577"/>
          <ac:spMkLst>
            <pc:docMk/>
            <pc:sldMk cId="628954513" sldId="324"/>
            <ac:spMk id="22" creationId="{4FD4D33F-D8F2-4189-9E9E-A37164875F90}"/>
          </ac:spMkLst>
        </pc:spChg>
        <pc:grpChg chg="add mod">
          <ac:chgData name="Rodolfo Duarte Pinto" userId="3c1d2390-f3e2-48ed-a692-c2bca7123a2a" providerId="ADAL" clId="{A86C9390-5E81-45E5-A98C-DF3CE7842699}" dt="2024-05-15T11:30:35.150" v="107"/>
          <ac:grpSpMkLst>
            <pc:docMk/>
            <pc:sldMk cId="628954513" sldId="324"/>
            <ac:grpSpMk id="19" creationId="{0600E2AD-603F-47D9-915A-DD617F66DE11}"/>
          </ac:grpSpMkLst>
        </pc:grpChg>
        <pc:picChg chg="del">
          <ac:chgData name="Rodolfo Duarte Pinto" userId="3c1d2390-f3e2-48ed-a692-c2bca7123a2a" providerId="ADAL" clId="{A86C9390-5E81-45E5-A98C-DF3CE7842699}" dt="2024-05-15T11:30:32.500" v="104" actId="478"/>
          <ac:picMkLst>
            <pc:docMk/>
            <pc:sldMk cId="628954513" sldId="32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30:35.150" v="107"/>
          <ac:picMkLst>
            <pc:docMk/>
            <pc:sldMk cId="628954513" sldId="324"/>
            <ac:picMk id="20" creationId="{BBF6DE44-1860-4E2E-B7A4-0570559D5EC3}"/>
          </ac:picMkLst>
        </pc:picChg>
        <pc:cxnChg chg="del">
          <ac:chgData name="Rodolfo Duarte Pinto" userId="3c1d2390-f3e2-48ed-a692-c2bca7123a2a" providerId="ADAL" clId="{A86C9390-5E81-45E5-A98C-DF3CE7842699}" dt="2024-05-15T11:30:32.500" v="104" actId="478"/>
          <ac:cxnSpMkLst>
            <pc:docMk/>
            <pc:sldMk cId="628954513" sldId="32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30:35.150" v="107"/>
          <ac:cxnSpMkLst>
            <pc:docMk/>
            <pc:sldMk cId="628954513" sldId="324"/>
            <ac:cxnSpMk id="21" creationId="{674337B2-7B59-454F-80ED-EB57EF690FCF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30:15.951" v="84" actId="20577"/>
        <pc:sldMkLst>
          <pc:docMk/>
          <pc:sldMk cId="3195031137" sldId="325"/>
        </pc:sldMkLst>
        <pc:spChg chg="del">
          <ac:chgData name="Rodolfo Duarte Pinto" userId="3c1d2390-f3e2-48ed-a692-c2bca7123a2a" providerId="ADAL" clId="{A86C9390-5E81-45E5-A98C-DF3CE7842699}" dt="2024-05-15T11:30:09.914" v="69" actId="478"/>
          <ac:spMkLst>
            <pc:docMk/>
            <pc:sldMk cId="3195031137" sldId="32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30:09.347" v="68" actId="478"/>
          <ac:spMkLst>
            <pc:docMk/>
            <pc:sldMk cId="3195031137" sldId="32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30:10.852" v="70"/>
          <ac:spMkLst>
            <pc:docMk/>
            <pc:sldMk cId="3195031137" sldId="325"/>
            <ac:spMk id="13" creationId="{6DA96D5F-7E4C-4EB0-BC28-F9CBBA7AAFA5}"/>
          </ac:spMkLst>
        </pc:spChg>
        <pc:spChg chg="del">
          <ac:chgData name="Rodolfo Duarte Pinto" userId="3c1d2390-f3e2-48ed-a692-c2bca7123a2a" providerId="ADAL" clId="{A86C9390-5E81-45E5-A98C-DF3CE7842699}" dt="2024-05-15T11:30:08.358" v="67" actId="478"/>
          <ac:spMkLst>
            <pc:docMk/>
            <pc:sldMk cId="3195031137" sldId="325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30:15.951" v="84" actId="20577"/>
          <ac:spMkLst>
            <pc:docMk/>
            <pc:sldMk cId="3195031137" sldId="325"/>
            <ac:spMk id="18" creationId="{1DB8198E-8977-4C5A-ABF0-C5EDD5921C22}"/>
          </ac:spMkLst>
        </pc:spChg>
        <pc:grpChg chg="add mod">
          <ac:chgData name="Rodolfo Duarte Pinto" userId="3c1d2390-f3e2-48ed-a692-c2bca7123a2a" providerId="ADAL" clId="{A86C9390-5E81-45E5-A98C-DF3CE7842699}" dt="2024-05-15T11:30:10.852" v="70"/>
          <ac:grpSpMkLst>
            <pc:docMk/>
            <pc:sldMk cId="3195031137" sldId="325"/>
            <ac:grpSpMk id="14" creationId="{0DBD6E36-71A4-411B-9863-E78D222B2E25}"/>
          </ac:grpSpMkLst>
        </pc:grpChg>
        <pc:picChg chg="del">
          <ac:chgData name="Rodolfo Duarte Pinto" userId="3c1d2390-f3e2-48ed-a692-c2bca7123a2a" providerId="ADAL" clId="{A86C9390-5E81-45E5-A98C-DF3CE7842699}" dt="2024-05-15T11:30:08.358" v="67" actId="478"/>
          <ac:picMkLst>
            <pc:docMk/>
            <pc:sldMk cId="3195031137" sldId="32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30:10.852" v="70"/>
          <ac:picMkLst>
            <pc:docMk/>
            <pc:sldMk cId="3195031137" sldId="325"/>
            <ac:picMk id="15" creationId="{BAE7CC9C-9126-452E-9360-A2ED3F42D4C4}"/>
          </ac:picMkLst>
        </pc:picChg>
        <pc:cxnChg chg="del">
          <ac:chgData name="Rodolfo Duarte Pinto" userId="3c1d2390-f3e2-48ed-a692-c2bca7123a2a" providerId="ADAL" clId="{A86C9390-5E81-45E5-A98C-DF3CE7842699}" dt="2024-05-15T11:30:08.358" v="67" actId="478"/>
          <ac:cxnSpMkLst>
            <pc:docMk/>
            <pc:sldMk cId="3195031137" sldId="32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30:10.852" v="70"/>
          <ac:cxnSpMkLst>
            <pc:docMk/>
            <pc:sldMk cId="3195031137" sldId="325"/>
            <ac:cxnSpMk id="16" creationId="{211FF6DE-27F6-4073-A807-0FC31BF1ADEE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1:30:28.320" v="103" actId="20577"/>
        <pc:sldMkLst>
          <pc:docMk/>
          <pc:sldMk cId="410056821" sldId="326"/>
        </pc:sldMkLst>
        <pc:spChg chg="del">
          <ac:chgData name="Rodolfo Duarte Pinto" userId="3c1d2390-f3e2-48ed-a692-c2bca7123a2a" providerId="ADAL" clId="{A86C9390-5E81-45E5-A98C-DF3CE7842699}" dt="2024-05-15T11:30:23.547" v="88" actId="478"/>
          <ac:spMkLst>
            <pc:docMk/>
            <pc:sldMk cId="410056821" sldId="32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1:30:23.076" v="87" actId="478"/>
          <ac:spMkLst>
            <pc:docMk/>
            <pc:sldMk cId="410056821" sldId="32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1:30:24.531" v="89"/>
          <ac:spMkLst>
            <pc:docMk/>
            <pc:sldMk cId="410056821" sldId="326"/>
            <ac:spMk id="16" creationId="{0EB53F95-0090-4D3B-A874-12CD3699406A}"/>
          </ac:spMkLst>
        </pc:spChg>
        <pc:spChg chg="del">
          <ac:chgData name="Rodolfo Duarte Pinto" userId="3c1d2390-f3e2-48ed-a692-c2bca7123a2a" providerId="ADAL" clId="{A86C9390-5E81-45E5-A98C-DF3CE7842699}" dt="2024-05-15T11:30:21.747" v="86" actId="478"/>
          <ac:spMkLst>
            <pc:docMk/>
            <pc:sldMk cId="410056821" sldId="326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A86C9390-5E81-45E5-A98C-DF3CE7842699}" dt="2024-05-15T11:30:28.320" v="103" actId="20577"/>
          <ac:spMkLst>
            <pc:docMk/>
            <pc:sldMk cId="410056821" sldId="326"/>
            <ac:spMk id="22" creationId="{0054698B-42A1-48F8-866B-E3778AB45812}"/>
          </ac:spMkLst>
        </pc:spChg>
        <pc:grpChg chg="add mod">
          <ac:chgData name="Rodolfo Duarte Pinto" userId="3c1d2390-f3e2-48ed-a692-c2bca7123a2a" providerId="ADAL" clId="{A86C9390-5E81-45E5-A98C-DF3CE7842699}" dt="2024-05-15T11:30:24.531" v="89"/>
          <ac:grpSpMkLst>
            <pc:docMk/>
            <pc:sldMk cId="410056821" sldId="326"/>
            <ac:grpSpMk id="18" creationId="{53CCE8D2-8911-4850-BB23-CE290A4404D8}"/>
          </ac:grpSpMkLst>
        </pc:grpChg>
        <pc:picChg chg="del">
          <ac:chgData name="Rodolfo Duarte Pinto" userId="3c1d2390-f3e2-48ed-a692-c2bca7123a2a" providerId="ADAL" clId="{A86C9390-5E81-45E5-A98C-DF3CE7842699}" dt="2024-05-15T11:30:20.444" v="85" actId="478"/>
          <ac:picMkLst>
            <pc:docMk/>
            <pc:sldMk cId="410056821" sldId="32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1:30:24.531" v="89"/>
          <ac:picMkLst>
            <pc:docMk/>
            <pc:sldMk cId="410056821" sldId="326"/>
            <ac:picMk id="19" creationId="{DE0862FB-801C-49C8-9400-EC8C7EDC846C}"/>
          </ac:picMkLst>
        </pc:picChg>
        <pc:cxnChg chg="del">
          <ac:chgData name="Rodolfo Duarte Pinto" userId="3c1d2390-f3e2-48ed-a692-c2bca7123a2a" providerId="ADAL" clId="{A86C9390-5E81-45E5-A98C-DF3CE7842699}" dt="2024-05-15T11:30:20.444" v="85" actId="478"/>
          <ac:cxnSpMkLst>
            <pc:docMk/>
            <pc:sldMk cId="410056821" sldId="32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1:30:24.531" v="89"/>
          <ac:cxnSpMkLst>
            <pc:docMk/>
            <pc:sldMk cId="410056821" sldId="326"/>
            <ac:cxnSpMk id="21" creationId="{A4BD44C0-E2CE-4301-8C00-3EF100B6DA42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5:24.889" v="138"/>
        <pc:sldMkLst>
          <pc:docMk/>
          <pc:sldMk cId="3689907757" sldId="327"/>
        </pc:sldMkLst>
        <pc:spChg chg="add mod">
          <ac:chgData name="Rodolfo Duarte Pinto" userId="3c1d2390-f3e2-48ed-a692-c2bca7123a2a" providerId="ADAL" clId="{A86C9390-5E81-45E5-A98C-DF3CE7842699}" dt="2024-05-15T13:35:24.889" v="138"/>
          <ac:spMkLst>
            <pc:docMk/>
            <pc:sldMk cId="3689907757" sldId="327"/>
            <ac:spMk id="9" creationId="{4DC59F9F-E50B-4FC9-95D8-0E6E1957A369}"/>
          </ac:spMkLst>
        </pc:spChg>
        <pc:spChg chg="del">
          <ac:chgData name="Rodolfo Duarte Pinto" userId="3c1d2390-f3e2-48ed-a692-c2bca7123a2a" providerId="ADAL" clId="{A86C9390-5E81-45E5-A98C-DF3CE7842699}" dt="2024-05-15T13:35:16.323" v="137" actId="478"/>
          <ac:spMkLst>
            <pc:docMk/>
            <pc:sldMk cId="3689907757" sldId="32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5:15.631" v="136" actId="478"/>
          <ac:spMkLst>
            <pc:docMk/>
            <pc:sldMk cId="3689907757" sldId="32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5:24.889" v="138"/>
          <ac:spMkLst>
            <pc:docMk/>
            <pc:sldMk cId="3689907757" sldId="327"/>
            <ac:spMk id="16" creationId="{590F7965-1D41-4294-B4A6-967DF199F99E}"/>
          </ac:spMkLst>
        </pc:spChg>
        <pc:spChg chg="del">
          <ac:chgData name="Rodolfo Duarte Pinto" userId="3c1d2390-f3e2-48ed-a692-c2bca7123a2a" providerId="ADAL" clId="{A86C9390-5E81-45E5-A98C-DF3CE7842699}" dt="2024-05-15T13:35:13.778" v="134" actId="478"/>
          <ac:spMkLst>
            <pc:docMk/>
            <pc:sldMk cId="3689907757" sldId="327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A86C9390-5E81-45E5-A98C-DF3CE7842699}" dt="2024-05-15T13:35:24.889" v="138"/>
          <ac:grpSpMkLst>
            <pc:docMk/>
            <pc:sldMk cId="3689907757" sldId="327"/>
            <ac:grpSpMk id="10" creationId="{C5EF0973-DF4A-4326-8D96-8448611AB2EE}"/>
          </ac:grpSpMkLst>
        </pc:grpChg>
        <pc:picChg chg="del">
          <ac:chgData name="Rodolfo Duarte Pinto" userId="3c1d2390-f3e2-48ed-a692-c2bca7123a2a" providerId="ADAL" clId="{A86C9390-5E81-45E5-A98C-DF3CE7842699}" dt="2024-05-15T13:35:14.399" v="135" actId="478"/>
          <ac:picMkLst>
            <pc:docMk/>
            <pc:sldMk cId="3689907757" sldId="32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5:24.889" v="138"/>
          <ac:picMkLst>
            <pc:docMk/>
            <pc:sldMk cId="3689907757" sldId="327"/>
            <ac:picMk id="13" creationId="{2755FF65-B2E4-433F-A3C1-411184546108}"/>
          </ac:picMkLst>
        </pc:picChg>
        <pc:cxnChg chg="del">
          <ac:chgData name="Rodolfo Duarte Pinto" userId="3c1d2390-f3e2-48ed-a692-c2bca7123a2a" providerId="ADAL" clId="{A86C9390-5E81-45E5-A98C-DF3CE7842699}" dt="2024-05-15T13:35:11.685" v="133" actId="478"/>
          <ac:cxnSpMkLst>
            <pc:docMk/>
            <pc:sldMk cId="3689907757" sldId="32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5:24.889" v="138"/>
          <ac:cxnSpMkLst>
            <pc:docMk/>
            <pc:sldMk cId="3689907757" sldId="327"/>
            <ac:cxnSpMk id="15" creationId="{F98308A6-1707-471A-94A3-0C0A3FFD4711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6:34.687" v="214" actId="20577"/>
        <pc:sldMkLst>
          <pc:docMk/>
          <pc:sldMk cId="3105246786" sldId="328"/>
        </pc:sldMkLst>
        <pc:spChg chg="del">
          <ac:chgData name="Rodolfo Duarte Pinto" userId="3c1d2390-f3e2-48ed-a692-c2bca7123a2a" providerId="ADAL" clId="{A86C9390-5E81-45E5-A98C-DF3CE7842699}" dt="2024-05-15T13:36:19.227" v="201" actId="478"/>
          <ac:spMkLst>
            <pc:docMk/>
            <pc:sldMk cId="3105246786" sldId="328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A86C9390-5E81-45E5-A98C-DF3CE7842699}" dt="2024-05-15T13:36:30.863" v="205"/>
          <ac:spMkLst>
            <pc:docMk/>
            <pc:sldMk cId="3105246786" sldId="328"/>
            <ac:spMk id="9" creationId="{50C9056B-2542-47DE-A601-FBEB310FF732}"/>
          </ac:spMkLst>
        </pc:spChg>
        <pc:spChg chg="del">
          <ac:chgData name="Rodolfo Duarte Pinto" userId="3c1d2390-f3e2-48ed-a692-c2bca7123a2a" providerId="ADAL" clId="{A86C9390-5E81-45E5-A98C-DF3CE7842699}" dt="2024-05-15T13:36:29.795" v="204" actId="478"/>
          <ac:spMkLst>
            <pc:docMk/>
            <pc:sldMk cId="3105246786" sldId="32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6:21.030" v="203" actId="478"/>
          <ac:spMkLst>
            <pc:docMk/>
            <pc:sldMk cId="3105246786" sldId="32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6:34.687" v="214" actId="20577"/>
          <ac:spMkLst>
            <pc:docMk/>
            <pc:sldMk cId="3105246786" sldId="328"/>
            <ac:spMk id="15" creationId="{A89633D1-3651-4643-B406-2C9888371A12}"/>
          </ac:spMkLst>
        </pc:spChg>
        <pc:grpChg chg="add mod">
          <ac:chgData name="Rodolfo Duarte Pinto" userId="3c1d2390-f3e2-48ed-a692-c2bca7123a2a" providerId="ADAL" clId="{A86C9390-5E81-45E5-A98C-DF3CE7842699}" dt="2024-05-15T13:36:30.863" v="205"/>
          <ac:grpSpMkLst>
            <pc:docMk/>
            <pc:sldMk cId="3105246786" sldId="328"/>
            <ac:grpSpMk id="10" creationId="{A95116C8-D339-4CFC-8F50-13CB7C22CECC}"/>
          </ac:grpSpMkLst>
        </pc:grpChg>
        <pc:picChg chg="del">
          <ac:chgData name="Rodolfo Duarte Pinto" userId="3c1d2390-f3e2-48ed-a692-c2bca7123a2a" providerId="ADAL" clId="{A86C9390-5E81-45E5-A98C-DF3CE7842699}" dt="2024-05-15T13:36:19.784" v="202" actId="478"/>
          <ac:picMkLst>
            <pc:docMk/>
            <pc:sldMk cId="3105246786" sldId="32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6:30.863" v="205"/>
          <ac:picMkLst>
            <pc:docMk/>
            <pc:sldMk cId="3105246786" sldId="328"/>
            <ac:picMk id="13" creationId="{3AAF5FD7-7E84-46E6-919A-8D35E6B4C433}"/>
          </ac:picMkLst>
        </pc:picChg>
        <pc:cxnChg chg="del">
          <ac:chgData name="Rodolfo Duarte Pinto" userId="3c1d2390-f3e2-48ed-a692-c2bca7123a2a" providerId="ADAL" clId="{A86C9390-5E81-45E5-A98C-DF3CE7842699}" dt="2024-05-15T13:36:19.227" v="201" actId="478"/>
          <ac:cxnSpMkLst>
            <pc:docMk/>
            <pc:sldMk cId="3105246786" sldId="32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6:30.863" v="205"/>
          <ac:cxnSpMkLst>
            <pc:docMk/>
            <pc:sldMk cId="3105246786" sldId="328"/>
            <ac:cxnSpMk id="14" creationId="{EE8A56B6-E4AE-4996-8BA8-1F5B7132E3B6}"/>
          </ac:cxnSpMkLst>
        </pc:cxnChg>
      </pc:sldChg>
      <pc:sldChg chg="addSp delSp modSp mod">
        <pc:chgData name="Rodolfo Duarte Pinto" userId="3c1d2390-f3e2-48ed-a692-c2bca7123a2a" providerId="ADAL" clId="{A86C9390-5E81-45E5-A98C-DF3CE7842699}" dt="2024-05-15T13:35:37.309" v="158" actId="313"/>
        <pc:sldMkLst>
          <pc:docMk/>
          <pc:sldMk cId="1761263730" sldId="329"/>
        </pc:sldMkLst>
        <pc:spChg chg="add mod">
          <ac:chgData name="Rodolfo Duarte Pinto" userId="3c1d2390-f3e2-48ed-a692-c2bca7123a2a" providerId="ADAL" clId="{A86C9390-5E81-45E5-A98C-DF3CE7842699}" dt="2024-05-15T13:35:31.446" v="142"/>
          <ac:spMkLst>
            <pc:docMk/>
            <pc:sldMk cId="1761263730" sldId="329"/>
            <ac:spMk id="9" creationId="{9B9CA771-AE08-4E9D-9C55-C8782A9252EE}"/>
          </ac:spMkLst>
        </pc:spChg>
        <pc:spChg chg="del">
          <ac:chgData name="Rodolfo Duarte Pinto" userId="3c1d2390-f3e2-48ed-a692-c2bca7123a2a" providerId="ADAL" clId="{A86C9390-5E81-45E5-A98C-DF3CE7842699}" dt="2024-05-15T13:35:30.598" v="141" actId="478"/>
          <ac:spMkLst>
            <pc:docMk/>
            <pc:sldMk cId="1761263730" sldId="32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A86C9390-5E81-45E5-A98C-DF3CE7842699}" dt="2024-05-15T13:35:29.881" v="140" actId="478"/>
          <ac:spMkLst>
            <pc:docMk/>
            <pc:sldMk cId="1761263730" sldId="32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A86C9390-5E81-45E5-A98C-DF3CE7842699}" dt="2024-05-15T13:35:37.309" v="158" actId="313"/>
          <ac:spMkLst>
            <pc:docMk/>
            <pc:sldMk cId="1761263730" sldId="329"/>
            <ac:spMk id="16" creationId="{AAF0A70F-17E0-4FF6-B417-00D6270A14F0}"/>
          </ac:spMkLst>
        </pc:spChg>
        <pc:spChg chg="del">
          <ac:chgData name="Rodolfo Duarte Pinto" userId="3c1d2390-f3e2-48ed-a692-c2bca7123a2a" providerId="ADAL" clId="{A86C9390-5E81-45E5-A98C-DF3CE7842699}" dt="2024-05-15T13:35:28.756" v="139" actId="478"/>
          <ac:spMkLst>
            <pc:docMk/>
            <pc:sldMk cId="1761263730" sldId="329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A86C9390-5E81-45E5-A98C-DF3CE7842699}" dt="2024-05-15T13:35:31.446" v="142"/>
          <ac:grpSpMkLst>
            <pc:docMk/>
            <pc:sldMk cId="1761263730" sldId="329"/>
            <ac:grpSpMk id="10" creationId="{7B33C170-2584-4ADE-9C1D-CD902D7389B2}"/>
          </ac:grpSpMkLst>
        </pc:grpChg>
        <pc:picChg chg="del">
          <ac:chgData name="Rodolfo Duarte Pinto" userId="3c1d2390-f3e2-48ed-a692-c2bca7123a2a" providerId="ADAL" clId="{A86C9390-5E81-45E5-A98C-DF3CE7842699}" dt="2024-05-15T13:35:28.756" v="139" actId="478"/>
          <ac:picMkLst>
            <pc:docMk/>
            <pc:sldMk cId="1761263730" sldId="32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A86C9390-5E81-45E5-A98C-DF3CE7842699}" dt="2024-05-15T13:35:31.446" v="142"/>
          <ac:picMkLst>
            <pc:docMk/>
            <pc:sldMk cId="1761263730" sldId="329"/>
            <ac:picMk id="14" creationId="{1A973EDE-2CD4-49B4-B6A6-B6DFF1DB7A89}"/>
          </ac:picMkLst>
        </pc:picChg>
        <pc:cxnChg chg="del">
          <ac:chgData name="Rodolfo Duarte Pinto" userId="3c1d2390-f3e2-48ed-a692-c2bca7123a2a" providerId="ADAL" clId="{A86C9390-5E81-45E5-A98C-DF3CE7842699}" dt="2024-05-15T13:35:28.756" v="139" actId="478"/>
          <ac:cxnSpMkLst>
            <pc:docMk/>
            <pc:sldMk cId="1761263730" sldId="32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A86C9390-5E81-45E5-A98C-DF3CE7842699}" dt="2024-05-15T13:35:31.446" v="142"/>
          <ac:cxnSpMkLst>
            <pc:docMk/>
            <pc:sldMk cId="1761263730" sldId="329"/>
            <ac:cxnSpMk id="15" creationId="{E6459B23-1FA3-4E25-8326-295E1FDCCE7F}"/>
          </ac:cxnSpMkLst>
        </pc:cxnChg>
      </pc:sldChg>
      <pc:sldChg chg="add">
        <pc:chgData name="Rodolfo Duarte Pinto" userId="3c1d2390-f3e2-48ed-a692-c2bca7123a2a" providerId="ADAL" clId="{A86C9390-5E81-45E5-A98C-DF3CE7842699}" dt="2024-05-15T11:28:33.425" v="0"/>
        <pc:sldMkLst>
          <pc:docMk/>
          <pc:sldMk cId="1025605203" sldId="33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19322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86389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249953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87045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75392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14263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271429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/>
              <a:t>Nota: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79804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211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0" dirty="0"/>
              <a:t>Imagem - </a:t>
            </a:r>
            <a:r>
              <a:rPr lang="pt-PT" b="0" dirty="0" err="1"/>
              <a:t>https</a:t>
            </a:r>
            <a:r>
              <a:rPr lang="pt-PT" b="0" dirty="0"/>
              <a:t>://</a:t>
            </a:r>
            <a:r>
              <a:rPr lang="pt-PT" b="0" dirty="0" err="1"/>
              <a:t>www.pinterest.pt</a:t>
            </a:r>
            <a:r>
              <a:rPr lang="pt-PT" b="0" dirty="0"/>
              <a:t>/pin/88242473938166757/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25919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Imagem - </a:t>
            </a:r>
            <a:r>
              <a:rPr lang="pt-PT" sz="1200" dirty="0" err="1"/>
              <a:t>https</a:t>
            </a:r>
            <a:r>
              <a:rPr lang="pt-PT" sz="1200" dirty="0"/>
              <a:t>://</a:t>
            </a:r>
            <a:r>
              <a:rPr lang="pt-PT" sz="1200" dirty="0" err="1"/>
              <a:t>trustfilmes.com.br</a:t>
            </a:r>
            <a:r>
              <a:rPr lang="pt-PT" sz="1200" dirty="0"/>
              <a:t>/2020/06/09/tipos-de-</a:t>
            </a:r>
            <a:r>
              <a:rPr lang="pt-PT" sz="1200" dirty="0" err="1"/>
              <a:t>animacao</a:t>
            </a:r>
            <a:r>
              <a:rPr lang="pt-PT" sz="1200" dirty="0"/>
              <a:t>-</a:t>
            </a:r>
            <a:r>
              <a:rPr lang="pt-PT" sz="1200" dirty="0" err="1"/>
              <a:t>conheca</a:t>
            </a:r>
            <a:r>
              <a:rPr lang="pt-PT" sz="1200" dirty="0"/>
              <a:t>-os-principais-e-crie-</a:t>
            </a:r>
            <a:r>
              <a:rPr lang="pt-PT" sz="1200" dirty="0" err="1"/>
              <a:t>videos</a:t>
            </a:r>
            <a:r>
              <a:rPr lang="pt-PT" sz="1200" dirty="0"/>
              <a:t>-</a:t>
            </a:r>
            <a:r>
              <a:rPr lang="pt-PT" sz="1200" dirty="0" err="1"/>
              <a:t>incriveis</a:t>
            </a:r>
            <a:r>
              <a:rPr lang="pt-PT" sz="1200" dirty="0"/>
              <a:t>/</a:t>
            </a:r>
            <a:r>
              <a:rPr lang="pt-PT" sz="1200" dirty="0" err="1"/>
              <a:t>amp</a:t>
            </a:r>
            <a:r>
              <a:rPr lang="pt-PT" sz="1200" dirty="0"/>
              <a:t>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1462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71258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91138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49003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95968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ov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, captura de ecrã, monitor, vários&#10;&#10;Descrição gerada automaticamente">
            <a:extLst>
              <a:ext uri="{FF2B5EF4-FFF2-40B4-BE49-F238E27FC236}">
                <a16:creationId xmlns:a16="http://schemas.microsoft.com/office/drawing/2014/main" id="{17E83617-BC5D-4248-9E2C-6C92DD90DF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123"/>
          <a:stretch/>
        </p:blipFill>
        <p:spPr>
          <a:xfrm>
            <a:off x="6540972" y="960778"/>
            <a:ext cx="5247968" cy="54779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Google Shape;216;p45">
            <a:extLst>
              <a:ext uri="{FF2B5EF4-FFF2-40B4-BE49-F238E27FC236}">
                <a16:creationId xmlns:a16="http://schemas.microsoft.com/office/drawing/2014/main" id="{960D442F-80D9-ED49-9B64-03D64896895C}"/>
              </a:ext>
            </a:extLst>
          </p:cNvPr>
          <p:cNvSpPr/>
          <p:nvPr/>
        </p:nvSpPr>
        <p:spPr>
          <a:xfrm rot="9267672" flipH="1">
            <a:off x="6184126" y="1929744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6313DAC-82A7-C140-A399-014399AAD244}"/>
              </a:ext>
            </a:extLst>
          </p:cNvPr>
          <p:cNvSpPr/>
          <p:nvPr/>
        </p:nvSpPr>
        <p:spPr>
          <a:xfrm>
            <a:off x="793859" y="2655326"/>
            <a:ext cx="5545020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maioria dos atores têm mais do que um traje.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Cada traje é como uma moldura.</a:t>
            </a:r>
          </a:p>
        </p:txBody>
      </p:sp>
      <p:sp>
        <p:nvSpPr>
          <p:cNvPr id="13" name="Google Shape;216;p45">
            <a:extLst>
              <a:ext uri="{FF2B5EF4-FFF2-40B4-BE49-F238E27FC236}">
                <a16:creationId xmlns:a16="http://schemas.microsoft.com/office/drawing/2014/main" id="{13A85681-1CDA-2449-A585-127A30CC80A5}"/>
              </a:ext>
            </a:extLst>
          </p:cNvPr>
          <p:cNvSpPr/>
          <p:nvPr/>
        </p:nvSpPr>
        <p:spPr>
          <a:xfrm rot="9267672" flipH="1">
            <a:off x="6250753" y="2601869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16;p45">
            <a:extLst>
              <a:ext uri="{FF2B5EF4-FFF2-40B4-BE49-F238E27FC236}">
                <a16:creationId xmlns:a16="http://schemas.microsoft.com/office/drawing/2014/main" id="{445BDEF8-23B3-A24D-8B50-21143E1DD9BD}"/>
              </a:ext>
            </a:extLst>
          </p:cNvPr>
          <p:cNvSpPr/>
          <p:nvPr/>
        </p:nvSpPr>
        <p:spPr>
          <a:xfrm rot="10800000" flipH="1">
            <a:off x="6250753" y="5786639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9F28160-91AB-BD42-AB60-669550F3CBAC}"/>
              </a:ext>
            </a:extLst>
          </p:cNvPr>
          <p:cNvSpPr/>
          <p:nvPr/>
        </p:nvSpPr>
        <p:spPr>
          <a:xfrm>
            <a:off x="3786491" y="5662513"/>
            <a:ext cx="2565859" cy="531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Adicionar traje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EB53F95-0090-4D3B-A874-12CD3699406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53CCE8D2-8911-4850-BB23-CE290A4404D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E0862FB-801C-49C8-9400-EC8C7EDC8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A4BD44C0-E2CE-4301-8C00-3EF100B6DA4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054698B-42A1-48F8-866B-E3778AB45812}"/>
              </a:ext>
            </a:extLst>
          </p:cNvPr>
          <p:cNvSpPr/>
          <p:nvPr/>
        </p:nvSpPr>
        <p:spPr>
          <a:xfrm>
            <a:off x="2886583" y="491266"/>
            <a:ext cx="28119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Animar um ator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56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m texto, captura de ecrã, computador, interior&#10;&#10;Descrição gerada automaticamente">
            <a:extLst>
              <a:ext uri="{FF2B5EF4-FFF2-40B4-BE49-F238E27FC236}">
                <a16:creationId xmlns:a16="http://schemas.microsoft.com/office/drawing/2014/main" id="{AACEC5D5-4306-314C-BD5E-58F144B1F3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04" r="40587" b="8147"/>
          <a:stretch/>
        </p:blipFill>
        <p:spPr>
          <a:xfrm>
            <a:off x="5321035" y="1466568"/>
            <a:ext cx="6519333" cy="4673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Google Shape;216;p45">
            <a:extLst>
              <a:ext uri="{FF2B5EF4-FFF2-40B4-BE49-F238E27FC236}">
                <a16:creationId xmlns:a16="http://schemas.microsoft.com/office/drawing/2014/main" id="{4D927160-9521-D34D-A43C-6C356C7F103C}"/>
              </a:ext>
            </a:extLst>
          </p:cNvPr>
          <p:cNvSpPr/>
          <p:nvPr/>
        </p:nvSpPr>
        <p:spPr>
          <a:xfrm rot="9267672" flipH="1">
            <a:off x="4986498" y="2318323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5177071-A90B-534F-B05B-5C768941A084}"/>
              </a:ext>
            </a:extLst>
          </p:cNvPr>
          <p:cNvSpPr/>
          <p:nvPr/>
        </p:nvSpPr>
        <p:spPr>
          <a:xfrm>
            <a:off x="793859" y="2655326"/>
            <a:ext cx="4438541" cy="205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Selecionar Aparência e os blocos “muda o teu traje para” e ”passa para o traje seguinte”.</a:t>
            </a:r>
          </a:p>
        </p:txBody>
      </p:sp>
      <p:sp>
        <p:nvSpPr>
          <p:cNvPr id="15" name="Google Shape;216;p45">
            <a:extLst>
              <a:ext uri="{FF2B5EF4-FFF2-40B4-BE49-F238E27FC236}">
                <a16:creationId xmlns:a16="http://schemas.microsoft.com/office/drawing/2014/main" id="{80461AFC-5EF2-9040-98F5-F12D644563BE}"/>
              </a:ext>
            </a:extLst>
          </p:cNvPr>
          <p:cNvSpPr/>
          <p:nvPr/>
        </p:nvSpPr>
        <p:spPr>
          <a:xfrm rot="19643299" flipH="1">
            <a:off x="7394101" y="3507333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216;p45">
            <a:extLst>
              <a:ext uri="{FF2B5EF4-FFF2-40B4-BE49-F238E27FC236}">
                <a16:creationId xmlns:a16="http://schemas.microsoft.com/office/drawing/2014/main" id="{E1533556-C943-D44E-8F5C-F06D1BB10811}"/>
              </a:ext>
            </a:extLst>
          </p:cNvPr>
          <p:cNvSpPr/>
          <p:nvPr/>
        </p:nvSpPr>
        <p:spPr>
          <a:xfrm rot="19643299" flipH="1">
            <a:off x="7305464" y="4052028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241E01E7-BB10-43E3-BA6F-EB373CC615C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0600E2AD-603F-47D9-915A-DD617F66DE1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BF6DE44-1860-4E2E-B7A4-0570559D5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674337B2-7B59-454F-80ED-EB57EF690FC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4FD4D33F-D8F2-4189-9E9E-A37164875F90}"/>
              </a:ext>
            </a:extLst>
          </p:cNvPr>
          <p:cNvSpPr/>
          <p:nvPr/>
        </p:nvSpPr>
        <p:spPr>
          <a:xfrm>
            <a:off x="2886583" y="491266"/>
            <a:ext cx="28119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Animar um ator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54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1348564" y="3317850"/>
            <a:ext cx="1807137" cy="97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4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Bug!</a:t>
            </a:r>
          </a:p>
        </p:txBody>
      </p:sp>
      <p:pic>
        <p:nvPicPr>
          <p:cNvPr id="3" name="Gravação do ecrã 2022-03-24, às 14.37.20.mov" descr="Gravação do ecrã 2022-03-24, às 14.37.20.mov">
            <a:hlinkClick r:id="" action="ppaction://media"/>
            <a:extLst>
              <a:ext uri="{FF2B5EF4-FFF2-40B4-BE49-F238E27FC236}">
                <a16:creationId xmlns:a16="http://schemas.microsoft.com/office/drawing/2014/main" id="{82E68C1D-4089-8E4C-ACFD-9D996F536D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6321" y="1406849"/>
            <a:ext cx="7455216" cy="42488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30968D0-C49D-45B7-83D5-5DFF6E821E7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1D56D19B-6940-44A0-A47A-ED233B70965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3BC120E-392E-49C7-8A78-E0735D6D5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4FC7AAE9-AFDA-463E-8F11-1823FE3CEE2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84B964AA-3F8D-48FE-9F63-4A0E9F532347}"/>
              </a:ext>
            </a:extLst>
          </p:cNvPr>
          <p:cNvSpPr/>
          <p:nvPr/>
        </p:nvSpPr>
        <p:spPr>
          <a:xfrm>
            <a:off x="2886583" y="491266"/>
            <a:ext cx="12320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Testar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05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380937" y="3214416"/>
            <a:ext cx="3473447" cy="97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4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Depuração!</a:t>
            </a:r>
          </a:p>
        </p:txBody>
      </p:sp>
      <p:pic>
        <p:nvPicPr>
          <p:cNvPr id="6" name="Gravação do ecrã 2022-03-24, às 14.38.56.mov" descr="Gravação do ecrã 2022-03-24, às 14.38.56.mov">
            <a:hlinkClick r:id="" action="ppaction://media"/>
            <a:extLst>
              <a:ext uri="{FF2B5EF4-FFF2-40B4-BE49-F238E27FC236}">
                <a16:creationId xmlns:a16="http://schemas.microsoft.com/office/drawing/2014/main" id="{3E5A3B98-05E8-284C-9153-DB8F556D8B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24499" y="1420869"/>
            <a:ext cx="7997825" cy="45581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DC59F9F-E50B-4FC9-95D8-0E6E1957A36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5EF0973-DF4A-4326-8D96-8448611AB2E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755FF65-B2E4-433F-A3C1-411184546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F98308A6-1707-471A-94A3-0C0A3FFD471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590F7965-1D41-4294-B4A6-967DF199F99E}"/>
              </a:ext>
            </a:extLst>
          </p:cNvPr>
          <p:cNvSpPr/>
          <p:nvPr/>
        </p:nvSpPr>
        <p:spPr>
          <a:xfrm>
            <a:off x="2886583" y="491266"/>
            <a:ext cx="12320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Testar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90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0639506-F14D-7D4D-855E-13D5EC273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401" y="2147495"/>
            <a:ext cx="4855633" cy="2908572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E241C198-149C-C64D-95FC-99251F1C3D98}"/>
              </a:ext>
            </a:extLst>
          </p:cNvPr>
          <p:cNvSpPr/>
          <p:nvPr/>
        </p:nvSpPr>
        <p:spPr>
          <a:xfrm>
            <a:off x="997060" y="2320277"/>
            <a:ext cx="4438541" cy="2563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bloco ”espera” pode ser editado em termos de tempo. Neste caso, o gato muda para o próximo traje após 1 segundo.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B9CA771-AE08-4E9D-9C55-C8782A9252E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B33C170-2584-4ADE-9C1D-CD902D7389B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A973EDE-2CD4-49B4-B6A6-B6DFF1DB7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E6459B23-1FA3-4E25-8326-295E1FDCCE7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AAF0A70F-17E0-4FF6-B417-00D6270A14F0}"/>
              </a:ext>
            </a:extLst>
          </p:cNvPr>
          <p:cNvSpPr/>
          <p:nvPr/>
        </p:nvSpPr>
        <p:spPr>
          <a:xfrm>
            <a:off x="2886583" y="491266"/>
            <a:ext cx="273344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Bloco “Espera”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63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67122D55-6F84-B64E-B661-874CDFD0DE67}"/>
              </a:ext>
            </a:extLst>
          </p:cNvPr>
          <p:cNvSpPr/>
          <p:nvPr/>
        </p:nvSpPr>
        <p:spPr>
          <a:xfrm>
            <a:off x="748464" y="2085256"/>
            <a:ext cx="6212719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Cientistas da Computação tentam evitar a repetição quando estão a resolver problemas ou a programar.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Há algum padrão repetitivo nesta programação?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Quantas vezes é que se repete?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44092245-F750-C14C-B63E-E4D259983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670" y="1180543"/>
            <a:ext cx="3674533" cy="4883046"/>
          </a:xfrm>
          <a:prstGeom prst="rect">
            <a:avLst/>
          </a:prstGeom>
        </p:spPr>
      </p:pic>
      <p:sp>
        <p:nvSpPr>
          <p:cNvPr id="13" name="Google Shape;216;p45">
            <a:extLst>
              <a:ext uri="{FF2B5EF4-FFF2-40B4-BE49-F238E27FC236}">
                <a16:creationId xmlns:a16="http://schemas.microsoft.com/office/drawing/2014/main" id="{6AD9140A-1A14-5248-A548-BDF12547D945}"/>
              </a:ext>
            </a:extLst>
          </p:cNvPr>
          <p:cNvSpPr/>
          <p:nvPr/>
        </p:nvSpPr>
        <p:spPr>
          <a:xfrm flipH="1">
            <a:off x="10643879" y="2931913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Parêntese Reto Direito 5">
            <a:extLst>
              <a:ext uri="{FF2B5EF4-FFF2-40B4-BE49-F238E27FC236}">
                <a16:creationId xmlns:a16="http://schemas.microsoft.com/office/drawing/2014/main" id="{F945B678-03E1-4549-A9CF-CE72E51889A5}"/>
              </a:ext>
            </a:extLst>
          </p:cNvPr>
          <p:cNvSpPr/>
          <p:nvPr/>
        </p:nvSpPr>
        <p:spPr>
          <a:xfrm>
            <a:off x="10363200" y="2794290"/>
            <a:ext cx="137562" cy="678334"/>
          </a:xfrm>
          <a:prstGeom prst="rightBracket">
            <a:avLst/>
          </a:prstGeom>
          <a:solidFill>
            <a:srgbClr val="C0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Google Shape;216;p45">
            <a:extLst>
              <a:ext uri="{FF2B5EF4-FFF2-40B4-BE49-F238E27FC236}">
                <a16:creationId xmlns:a16="http://schemas.microsoft.com/office/drawing/2014/main" id="{83F4C5F6-277A-834E-A6A2-B8B9A176FD1F}"/>
              </a:ext>
            </a:extLst>
          </p:cNvPr>
          <p:cNvSpPr/>
          <p:nvPr/>
        </p:nvSpPr>
        <p:spPr>
          <a:xfrm flipH="1">
            <a:off x="10643879" y="4087069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Parêntese Reto Direito 16">
            <a:extLst>
              <a:ext uri="{FF2B5EF4-FFF2-40B4-BE49-F238E27FC236}">
                <a16:creationId xmlns:a16="http://schemas.microsoft.com/office/drawing/2014/main" id="{DD73AA62-F313-6048-852E-AE7FD00332B8}"/>
              </a:ext>
            </a:extLst>
          </p:cNvPr>
          <p:cNvSpPr/>
          <p:nvPr/>
        </p:nvSpPr>
        <p:spPr>
          <a:xfrm>
            <a:off x="10363200" y="3949446"/>
            <a:ext cx="137562" cy="678334"/>
          </a:xfrm>
          <a:prstGeom prst="rightBracket">
            <a:avLst/>
          </a:prstGeom>
          <a:solidFill>
            <a:srgbClr val="C0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Google Shape;216;p45">
            <a:extLst>
              <a:ext uri="{FF2B5EF4-FFF2-40B4-BE49-F238E27FC236}">
                <a16:creationId xmlns:a16="http://schemas.microsoft.com/office/drawing/2014/main" id="{2309CADF-39BA-D04F-8C20-B722A0A5B071}"/>
              </a:ext>
            </a:extLst>
          </p:cNvPr>
          <p:cNvSpPr/>
          <p:nvPr/>
        </p:nvSpPr>
        <p:spPr>
          <a:xfrm flipH="1">
            <a:off x="10692196" y="5132814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Parêntese Reto Direito 18">
            <a:extLst>
              <a:ext uri="{FF2B5EF4-FFF2-40B4-BE49-F238E27FC236}">
                <a16:creationId xmlns:a16="http://schemas.microsoft.com/office/drawing/2014/main" id="{730994E5-AAE5-CA49-ABB2-BED1DF6F9699}"/>
              </a:ext>
            </a:extLst>
          </p:cNvPr>
          <p:cNvSpPr/>
          <p:nvPr/>
        </p:nvSpPr>
        <p:spPr>
          <a:xfrm>
            <a:off x="10411517" y="4995191"/>
            <a:ext cx="137562" cy="678334"/>
          </a:xfrm>
          <a:prstGeom prst="rightBracket">
            <a:avLst/>
          </a:prstGeom>
          <a:solidFill>
            <a:srgbClr val="C0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7F4B34AE-A9B3-4E3F-B08A-A57139CD80E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BC76A11-2ADC-4633-9E91-77D4467856D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1" name="Imagem 20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B54FB9F-FAFD-499C-BE56-DCA46FFD3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37322E3E-143F-4A55-A12C-6BF08453989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CA59DE2B-D61E-427C-B339-BDA5A2BB7A93}"/>
              </a:ext>
            </a:extLst>
          </p:cNvPr>
          <p:cNvSpPr/>
          <p:nvPr/>
        </p:nvSpPr>
        <p:spPr>
          <a:xfrm>
            <a:off x="2886583" y="491266"/>
            <a:ext cx="41569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Simplificar? É possível!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5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67122D55-6F84-B64E-B661-874CDFD0DE67}"/>
              </a:ext>
            </a:extLst>
          </p:cNvPr>
          <p:cNvSpPr/>
          <p:nvPr/>
        </p:nvSpPr>
        <p:spPr>
          <a:xfrm>
            <a:off x="846062" y="1385748"/>
            <a:ext cx="10499876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encontrarmos repetições na nossa programação, podemos utilizar um 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 é a diferença entre estes dois 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7067A52-A28B-E14E-81A6-49D1DFECF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822" y="3326186"/>
            <a:ext cx="7814355" cy="2901654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A2C966EF-B30A-4779-A531-8E08150542C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16B66552-6BD3-41CC-BBE4-E5D418B7F0C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1E71EC8-8C0E-4850-930B-7D378F8E8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E100C4EE-552E-43F1-886A-16051F99150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3CBF0D5A-0718-46B1-922E-D94B140EB80F}"/>
              </a:ext>
            </a:extLst>
          </p:cNvPr>
          <p:cNvSpPr/>
          <p:nvPr/>
        </p:nvSpPr>
        <p:spPr>
          <a:xfrm>
            <a:off x="2886583" y="491266"/>
            <a:ext cx="103746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Loop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228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m texto&#10;&#10;Descrição gerada automaticamente">
            <a:extLst>
              <a:ext uri="{FF2B5EF4-FFF2-40B4-BE49-F238E27FC236}">
                <a16:creationId xmlns:a16="http://schemas.microsoft.com/office/drawing/2014/main" id="{AE13497C-77C4-1740-81FA-E18D926C8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061" y="1313480"/>
            <a:ext cx="3674533" cy="4883046"/>
          </a:xfrm>
          <a:prstGeom prst="rect">
            <a:avLst/>
          </a:prstGeom>
        </p:spPr>
      </p:pic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5A8FA98F-C027-854A-9D7A-159007719A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089" y="1859543"/>
            <a:ext cx="3674532" cy="3790920"/>
          </a:xfrm>
          <a:prstGeom prst="rect">
            <a:avLst/>
          </a:prstGeom>
        </p:spPr>
      </p:pic>
      <p:sp>
        <p:nvSpPr>
          <p:cNvPr id="8" name="Igual 7">
            <a:extLst>
              <a:ext uri="{FF2B5EF4-FFF2-40B4-BE49-F238E27FC236}">
                <a16:creationId xmlns:a16="http://schemas.microsoft.com/office/drawing/2014/main" id="{E3FA982E-B465-354F-981C-40EBA856C4F5}"/>
              </a:ext>
            </a:extLst>
          </p:cNvPr>
          <p:cNvSpPr/>
          <p:nvPr/>
        </p:nvSpPr>
        <p:spPr>
          <a:xfrm>
            <a:off x="5773275" y="3289336"/>
            <a:ext cx="1236133" cy="931334"/>
          </a:xfrm>
          <a:prstGeom prst="mathEqual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73288EB-C206-4CE3-9E37-2EDBD00F019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583CD5A-ECFE-4066-8854-6378B4EF86E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3DE54E5-957D-4DAD-91FA-366D47071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3F9BD011-20FC-4C5D-992A-385634BDADB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2954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vação do ecrã 2022-03-24, às 15.29.40.mov" descr="Gravação do ecrã 2022-03-24, às 15.29.40.mov">
            <a:hlinkClick r:id="" action="ppaction://media"/>
            <a:extLst>
              <a:ext uri="{FF2B5EF4-FFF2-40B4-BE49-F238E27FC236}">
                <a16:creationId xmlns:a16="http://schemas.microsoft.com/office/drawing/2014/main" id="{E6352BEA-C510-1E40-B5D2-86155541D16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58.5607" end="3724.168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11869" y="1356501"/>
            <a:ext cx="5768261" cy="4893733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0C9056B-2542-47DE-A601-FBEB310FF73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A95116C8-D339-4CFC-8F50-13CB7C22CECC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AAF5FD7-7E84-46E6-919A-8D35E6B4C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EE8A56B6-E4AE-4996-8BA8-1F5B7132E3B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A89633D1-3651-4643-B406-2C9888371A12}"/>
              </a:ext>
            </a:extLst>
          </p:cNvPr>
          <p:cNvSpPr/>
          <p:nvPr/>
        </p:nvSpPr>
        <p:spPr>
          <a:xfrm>
            <a:off x="2886583" y="491266"/>
            <a:ext cx="176362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Atividade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4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1793859"/>
            <a:ext cx="10354734" cy="389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Descreve os passos que um programador deve seguir para animar um ator no </a:t>
            </a:r>
            <a:r>
              <a:rPr lang="pt-PT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Scratch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Como é que se altera a velocidade numa animação?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3 - Porque é que os programadores utilizam </a:t>
            </a:r>
            <a:r>
              <a:rPr lang="pt-PT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quando estão a programar?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5758076-ED2A-41C9-9A00-8353821458F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5E31F3B-CAE2-4169-941A-4D1E839F19A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F170FF3-D3A3-42AB-B71D-B5AEF08B1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0BD7C0A3-700C-428A-80D2-3DADD3F8133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6FADE781-FD9F-4257-96FC-DD0C87E81F15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5131634" y="2998113"/>
            <a:ext cx="192873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Loops</a:t>
            </a:r>
            <a:endParaRPr lang="pt-PT" sz="50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D501933-6C67-402E-A2C1-791DC2531A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5356C2C1-D830-42B6-8FF5-5EE1250D194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3377939-DF22-4AC4-A7EE-8704477B1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91F2764B-2AC1-4025-A878-F4935A7A333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8742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E6FA9513-CEC4-4786-91C7-5FD89AE42DC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BE33FCBC-54F9-48F5-9942-937B4CB987E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BE909EC-E23C-4D3F-8EEE-3F76815CE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C167ED47-0A03-4AF1-9091-C33761966C8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45042BD8-B7E5-412B-A63F-E95FBF988FF8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37451" y="1929515"/>
            <a:ext cx="10028707" cy="390183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Criar uma animação no Scratch.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como os </a:t>
            </a:r>
            <a:r>
              <a:rPr lang="pt-PT" sz="240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loops</a:t>
            </a: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são utilizados para minimizarem a repetição.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porque é que importante testar o código.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Descrever estratégias de depuração.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61DE0-B381-4F1B-A1F9-15AF1F7B34D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52ED6619-0899-4B56-8FEF-D4CB7CFF2F6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69EC408-E789-4173-B5DC-B89904BAA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58873104-A7E5-4C94-9340-74AFF908DEF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313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dymation's Flipbook Kit by Andy Bailey — Kickstarter | Flip book animation,  Flip book, Diy art painting">
            <a:extLst>
              <a:ext uri="{FF2B5EF4-FFF2-40B4-BE49-F238E27FC236}">
                <a16:creationId xmlns:a16="http://schemas.microsoft.com/office/drawing/2014/main" id="{5BE56AE1-7D0F-CB45-9431-A78B4735E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34" y="1778655"/>
            <a:ext cx="7535332" cy="424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FC2F37A5-BA6A-439C-98C9-DE47BB1F08E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C3595F34-0109-4DC5-A0CF-A561FE7D53C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D97F550-F08E-4DB8-8914-C8C469B73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3202C35E-43CD-4759-9022-79D03784245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2274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luto-animation">
            <a:extLst>
              <a:ext uri="{FF2B5EF4-FFF2-40B4-BE49-F238E27FC236}">
                <a16:creationId xmlns:a16="http://schemas.microsoft.com/office/drawing/2014/main" id="{5937533A-D24C-7648-9D47-5194AA841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1688817"/>
            <a:ext cx="63500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E8DC7829-E5B3-46B8-906A-E432859F7B4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CFA4EA25-D945-48CC-911F-433A2E3663B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F66F4C7-476B-4C78-BD02-008F8711F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9A230ED3-CD76-4BC6-95C6-AC82A88CCFF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0232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474134" y="2814506"/>
            <a:ext cx="5418666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Uma animação é uma série de imagens mostradas rapidamente, uma após a outra.</a:t>
            </a:r>
          </a:p>
        </p:txBody>
      </p:sp>
      <p:pic>
        <p:nvPicPr>
          <p:cNvPr id="9" name="Google Shape;191;p42">
            <a:extLst>
              <a:ext uri="{FF2B5EF4-FFF2-40B4-BE49-F238E27FC236}">
                <a16:creationId xmlns:a16="http://schemas.microsoft.com/office/drawing/2014/main" id="{6323725F-A3EF-3448-B35D-16E1E2E96BC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6402" y="2582740"/>
            <a:ext cx="1966485" cy="2010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93;p42" descr="File:Cartoon steamer duck walking animation.gif - Wikipedia">
            <a:extLst>
              <a:ext uri="{FF2B5EF4-FFF2-40B4-BE49-F238E27FC236}">
                <a16:creationId xmlns:a16="http://schemas.microsoft.com/office/drawing/2014/main" id="{F5EC7551-D29D-C548-9918-BEDBCD7D636B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49489" y="2554718"/>
            <a:ext cx="2162175" cy="2066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12B7E246-B9D8-4EC5-800F-EF1F0D1AEA7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7752C6A5-3C31-4E97-92BB-588EA122712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88DBBA8-41E9-46AA-AA26-27AFA9A00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E0EDB8D2-333E-4F37-8589-0BF3DF72487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7F28F14F-A3C5-4891-8495-48F48DE14BD8}"/>
              </a:ext>
            </a:extLst>
          </p:cNvPr>
          <p:cNvSpPr/>
          <p:nvPr/>
        </p:nvSpPr>
        <p:spPr>
          <a:xfrm>
            <a:off x="2886583" y="491266"/>
            <a:ext cx="208422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Animações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0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1126066" y="1748273"/>
            <a:ext cx="8883547" cy="531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Cada “imagem” numa animação chamamos de </a:t>
            </a:r>
            <a:r>
              <a:rPr lang="pt-PT" sz="2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frame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CEFA1A3-E825-F348-A398-9D1094687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80" y="2928278"/>
            <a:ext cx="2495408" cy="20295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4C99FDC2-EDA5-514F-9188-C16344FAF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919" y="2928278"/>
            <a:ext cx="2488753" cy="20295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C637606-0CBF-CB44-A8BE-C371889B2F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503" y="2928278"/>
            <a:ext cx="2488753" cy="20295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m 7" descr="Uma imagem com desenho&#10;&#10;Descrição gerada automaticamente">
            <a:extLst>
              <a:ext uri="{FF2B5EF4-FFF2-40B4-BE49-F238E27FC236}">
                <a16:creationId xmlns:a16="http://schemas.microsoft.com/office/drawing/2014/main" id="{4C5BA707-4E53-234D-8240-DB2A6FB3A8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7087" y="2928278"/>
            <a:ext cx="2488753" cy="20295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522B39C8-C11E-4930-914F-88909519C92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75F04CB9-EEC1-4ABC-B0CB-809E141C3D0C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CC1DFEF-23E1-4458-8C0F-B1725CD40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45F36143-84E9-4511-8B2E-BF211A65F96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29D67885-FE7A-406A-8FF3-2C8FFFA42703}"/>
              </a:ext>
            </a:extLst>
          </p:cNvPr>
          <p:cNvSpPr/>
          <p:nvPr/>
        </p:nvSpPr>
        <p:spPr>
          <a:xfrm>
            <a:off x="2886583" y="491266"/>
            <a:ext cx="208422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Animações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38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764F6BB0-567C-D746-A1DB-257733F33B98}"/>
              </a:ext>
            </a:extLst>
          </p:cNvPr>
          <p:cNvSpPr/>
          <p:nvPr/>
        </p:nvSpPr>
        <p:spPr>
          <a:xfrm>
            <a:off x="686447" y="2752000"/>
            <a:ext cx="6105078" cy="154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Neste primeiro exemplo vamos usar o gato como ator. Posteriormente poderão experimentar com outro ator.</a:t>
            </a:r>
          </a:p>
        </p:txBody>
      </p:sp>
      <p:pic>
        <p:nvPicPr>
          <p:cNvPr id="6" name="Imagem 5" descr="Uma imagem com texto&#10;&#10;Descrição gerada automaticamente">
            <a:extLst>
              <a:ext uri="{FF2B5EF4-FFF2-40B4-BE49-F238E27FC236}">
                <a16:creationId xmlns:a16="http://schemas.microsoft.com/office/drawing/2014/main" id="{8ECC662C-EE8F-474A-A93A-A2DF5179C9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73" t="6420"/>
          <a:stretch/>
        </p:blipFill>
        <p:spPr>
          <a:xfrm>
            <a:off x="7691049" y="710645"/>
            <a:ext cx="3814504" cy="56300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Google Shape;216;p45">
            <a:extLst>
              <a:ext uri="{FF2B5EF4-FFF2-40B4-BE49-F238E27FC236}">
                <a16:creationId xmlns:a16="http://schemas.microsoft.com/office/drawing/2014/main" id="{960D442F-80D9-ED49-9B64-03D64896895C}"/>
              </a:ext>
            </a:extLst>
          </p:cNvPr>
          <p:cNvSpPr/>
          <p:nvPr/>
        </p:nvSpPr>
        <p:spPr>
          <a:xfrm rot="-8238240" flipH="1">
            <a:off x="7536297" y="4571875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239497A-B037-45A5-879A-EE92318DB58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897A8DE-0158-48B6-B9F7-63EA0713800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41EDE1F-1733-4DDA-9DAE-D352BDAEE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D4B00252-CC90-49FF-BA6C-ED93A983F43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6F844FCE-4558-48FF-B72A-DBF30AF696F6}"/>
              </a:ext>
            </a:extLst>
          </p:cNvPr>
          <p:cNvSpPr/>
          <p:nvPr/>
        </p:nvSpPr>
        <p:spPr>
          <a:xfrm>
            <a:off x="2886583" y="491266"/>
            <a:ext cx="28119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Animar um ator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91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m texto&#10;&#10;Descrição gerada automaticamente">
            <a:extLst>
              <a:ext uri="{FF2B5EF4-FFF2-40B4-BE49-F238E27FC236}">
                <a16:creationId xmlns:a16="http://schemas.microsoft.com/office/drawing/2014/main" id="{8ECC662C-EE8F-474A-A93A-A2DF5179C9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8179" b="-560"/>
          <a:stretch/>
        </p:blipFill>
        <p:spPr>
          <a:xfrm>
            <a:off x="6618599" y="1057029"/>
            <a:ext cx="5140745" cy="52263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Google Shape;216;p45">
            <a:extLst>
              <a:ext uri="{FF2B5EF4-FFF2-40B4-BE49-F238E27FC236}">
                <a16:creationId xmlns:a16="http://schemas.microsoft.com/office/drawing/2014/main" id="{960D442F-80D9-ED49-9B64-03D64896895C}"/>
              </a:ext>
            </a:extLst>
          </p:cNvPr>
          <p:cNvSpPr/>
          <p:nvPr/>
        </p:nvSpPr>
        <p:spPr>
          <a:xfrm rot="3067264" flipH="1">
            <a:off x="7571079" y="1653340"/>
            <a:ext cx="580438" cy="351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6313DAC-82A7-C140-A399-014399AAD244}"/>
              </a:ext>
            </a:extLst>
          </p:cNvPr>
          <p:cNvSpPr/>
          <p:nvPr/>
        </p:nvSpPr>
        <p:spPr>
          <a:xfrm>
            <a:off x="686447" y="3163158"/>
            <a:ext cx="6105078" cy="531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Selecionar o traje.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DA96D5F-7E4C-4EB0-BC28-F9CBBA7AAFA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DBD6E36-71A4-411B-9863-E78D222B2E2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AE7CC9C-9126-452E-9360-A2ED3F42D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211FF6DE-27F6-4073-A807-0FC31BF1ADE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1DB8198E-8977-4C5A-ABF0-C5EDD5921C22}"/>
              </a:ext>
            </a:extLst>
          </p:cNvPr>
          <p:cNvSpPr/>
          <p:nvPr/>
        </p:nvSpPr>
        <p:spPr>
          <a:xfrm>
            <a:off x="2886583" y="491266"/>
            <a:ext cx="28119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Animar um ator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0311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3537</TotalTime>
  <Words>370</Words>
  <Application>Microsoft Office PowerPoint</Application>
  <PresentationFormat>Ecrã Panorâmico</PresentationFormat>
  <Paragraphs>75</Paragraphs>
  <Slides>20</Slides>
  <Notes>20</Notes>
  <HiddenSlides>0</HiddenSlides>
  <MMClips>3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51</cp:revision>
  <dcterms:created xsi:type="dcterms:W3CDTF">2022-01-04T11:39:04Z</dcterms:created>
  <dcterms:modified xsi:type="dcterms:W3CDTF">2024-05-15T13:37:06Z</dcterms:modified>
</cp:coreProperties>
</file>